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3" r:id="rId4"/>
  </p:sldMasterIdLst>
  <p:notesMasterIdLst>
    <p:notesMasterId r:id="rId11"/>
  </p:notesMasterIdLst>
  <p:handoutMasterIdLst>
    <p:handoutMasterId r:id="rId12"/>
  </p:handoutMasterIdLst>
  <p:sldIdLst>
    <p:sldId id="260" r:id="rId5"/>
    <p:sldId id="268" r:id="rId6"/>
    <p:sldId id="267" r:id="rId7"/>
    <p:sldId id="262" r:id="rId8"/>
    <p:sldId id="2147310849" r:id="rId9"/>
    <p:sldId id="2147310850" r:id="rId10"/>
  </p:sldIdLst>
  <p:sldSz cx="9144000" cy="5143500" type="screen16x9"/>
  <p:notesSz cx="6934200" cy="92202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880">
          <p15:clr>
            <a:srgbClr val="A4A3A4"/>
          </p15:clr>
        </p15:guide>
        <p15:guide id="5" orient="horz" pos="27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889B728-DD6D-063C-5769-BDF7E267C243}" name="Carr, Drew" initials="CD" userId="S::Drew_Carr@Dell.com::f5e6395c-aa23-4c9e-b054-cfb8363af584" providerId="AD"/>
  <p188:author id="{CACE2230-6A07-EBA0-DB2A-6D2110CD7B01}" name="Shah, Shreya" initials="SS" userId="S::shreya_shah@dell.com::ef281a5d-0517-46e3-b86f-57f7ab967d62" providerId="AD"/>
  <p188:author id="{07AEEB33-0BC6-C367-C454-B1AB44D9869F}" name="Wilder, Carol" initials="WC" userId="S::Carol.Wilder@Dell.com::3c748c86-eb86-436c-83cd-c3e1d1987edc" providerId="AD"/>
  <p188:author id="{A792F948-A14E-6092-9F6B-272FC2E755D6}" name="Chhabra, Varun" initials="CV" userId="S::Varun.Chhabra@dell.com::255dde95-f9fc-468a-84bc-e828a77dcd4b" providerId="AD"/>
  <p188:author id="{D09F564F-8141-6C36-FC3F-9974D6C75D80}" name="Hartman, Robert" initials="HR" userId="S::r_hartman@dell.com::95778d45-9f86-4a6d-9c90-35e87a573d0b" providerId="AD"/>
  <p188:author id="{73C4AC52-EA80-DD0B-5064-1C9F39E3275F}" name="Carr, Drew" initials="CD" userId="Carr, Drew" providerId="None"/>
  <p188:author id="{48240D9C-441B-5188-90B1-0B68780EAB19}" name="Ringborg, Nicholas" initials="RN" userId="S::Nicholas.Ringborg@dell.com::06843987-72cc-410f-9321-48d2ead83258" providerId="AD"/>
  <p188:author id="{381312C0-780A-BC7B-FE8E-7EBF54F00AF4}" name="Lanham, Ashley" initials="LA" userId="S::Ashley_Lanham@dell.com::96607582-e980-44fb-84ac-6c8cede55aa3" providerId="AD"/>
  <p188:author id="{5F7DB6C9-2356-4F0C-1C38-392344A63AE5}" name="Toolan, Matt" initials="TM" userId="S::Matt.Toolan@dell.com::fe62fbbb-5d92-4546-a57e-6360eaaec0d9" providerId="AD"/>
  <p188:author id="{346C33F8-9368-0862-F8ED-D004FB0BBF26}" name="Chhabra, Varun" initials="CV" userId="S::Varun.Chhabra@emc.com::255dde95-f9fc-468a-84bc-e828a77dcd4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kata, Marie" initials="TM" lastIdx="14" clrIdx="0">
    <p:extLst>
      <p:ext uri="{19B8F6BF-5375-455C-9EA6-DF929625EA0E}">
        <p15:presenceInfo xmlns:p15="http://schemas.microsoft.com/office/powerpoint/2012/main" userId="S::marie.takata@vce.com::24d4c536-6bdc-4f4c-8dc0-b3de245a488a" providerId="AD"/>
      </p:ext>
    </p:extLst>
  </p:cmAuthor>
  <p:cmAuthor id="2" name="Lopez, Heidi" initials="LH" lastIdx="1" clrIdx="1">
    <p:extLst>
      <p:ext uri="{19B8F6BF-5375-455C-9EA6-DF929625EA0E}">
        <p15:presenceInfo xmlns:p15="http://schemas.microsoft.com/office/powerpoint/2012/main" userId="S::Heidi_Lopez@Dell.com::5c8b6b30-a58d-4481-9cce-040e8d8e96cf" providerId="AD"/>
      </p:ext>
    </p:extLst>
  </p:cmAuthor>
  <p:cmAuthor id="3" name="Abernathy, Andrea" initials="AA" lastIdx="2" clrIdx="2">
    <p:extLst>
      <p:ext uri="{19B8F6BF-5375-455C-9EA6-DF929625EA0E}">
        <p15:presenceInfo xmlns:p15="http://schemas.microsoft.com/office/powerpoint/2012/main" userId="S::andrea_abernathy@dell.com::8b5d1a81-686f-49ee-b980-1b507b694a1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42"/>
    <a:srgbClr val="007A37"/>
    <a:srgbClr val="ECEDEF"/>
    <a:srgbClr val="4E79E4"/>
    <a:srgbClr val="1940A3"/>
    <a:srgbClr val="0D2155"/>
    <a:srgbClr val="0672CB"/>
    <a:srgbClr val="0B2E66"/>
    <a:srgbClr val="F3F9FD"/>
    <a:srgbClr val="690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0723A-AD59-4781-B608-B77287C692B5}" v="41" dt="2024-04-01T08:12:12.2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3" autoAdjust="0"/>
    <p:restoredTop sz="96131" autoAdjust="0"/>
  </p:normalViewPr>
  <p:slideViewPr>
    <p:cSldViewPr snapToGrid="0">
      <p:cViewPr varScale="1">
        <p:scale>
          <a:sx n="129" d="100"/>
          <a:sy n="129" d="100"/>
        </p:scale>
        <p:origin x="62" y="242"/>
      </p:cViewPr>
      <p:guideLst>
        <p:guide pos="2880"/>
        <p:guide orient="horz" pos="27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thnamachary, Raghavendra" userId="76f6d15c-11fb-4c7e-9bdd-071558f43084" providerId="ADAL" clId="{CF477B4B-EA0F-49B3-9AC4-BB5094CE313D}"/>
    <pc:docChg chg="undo redo custSel addSld delSld modSld sldOrd delMainMaster delSection modSection">
      <pc:chgData name="Rathnamachary, Raghavendra" userId="76f6d15c-11fb-4c7e-9bdd-071558f43084" providerId="ADAL" clId="{CF477B4B-EA0F-49B3-9AC4-BB5094CE313D}" dt="2023-12-19T03:50:34.272" v="12202" actId="1036"/>
      <pc:docMkLst>
        <pc:docMk/>
      </pc:docMkLst>
      <pc:sldChg chg="modSp mod ord modTransition">
        <pc:chgData name="Rathnamachary, Raghavendra" userId="76f6d15c-11fb-4c7e-9bdd-071558f43084" providerId="ADAL" clId="{CF477B4B-EA0F-49B3-9AC4-BB5094CE313D}" dt="2023-10-16T07:01:49.043" v="11267"/>
        <pc:sldMkLst>
          <pc:docMk/>
          <pc:sldMk cId="3514132458" sldId="256"/>
        </pc:sldMkLst>
        <pc:spChg chg="mod">
          <ac:chgData name="Rathnamachary, Raghavendra" userId="76f6d15c-11fb-4c7e-9bdd-071558f43084" providerId="ADAL" clId="{CF477B4B-EA0F-49B3-9AC4-BB5094CE313D}" dt="2023-10-07T09:05:55.358" v="4182" actId="114"/>
          <ac:spMkLst>
            <pc:docMk/>
            <pc:sldMk cId="3514132458" sldId="256"/>
            <ac:spMk id="6" creationId="{68E54F4F-7E97-249E-E0F8-85A27E612B17}"/>
          </ac:spMkLst>
        </pc:spChg>
      </pc:sldChg>
      <pc:sldChg chg="del ord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1046773231" sldId="257"/>
        </pc:sldMkLst>
      </pc:sldChg>
      <pc:sldChg chg="addSp delSp modSp add mod modTransition modNotesTx">
        <pc:chgData name="Rathnamachary, Raghavendra" userId="76f6d15c-11fb-4c7e-9bdd-071558f43084" providerId="ADAL" clId="{CF477B4B-EA0F-49B3-9AC4-BB5094CE313D}" dt="2023-11-28T07:35:26.829" v="12096" actId="6549"/>
        <pc:sldMkLst>
          <pc:docMk/>
          <pc:sldMk cId="2242059772" sldId="257"/>
        </pc:sldMkLst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" creationId="{A2C62F39-7918-C2A6-2720-1807DA07C4A6}"/>
          </ac:spMkLst>
        </pc:spChg>
        <pc:spChg chg="mod">
          <ac:chgData name="Rathnamachary, Raghavendra" userId="76f6d15c-11fb-4c7e-9bdd-071558f43084" providerId="ADAL" clId="{CF477B4B-EA0F-49B3-9AC4-BB5094CE313D}" dt="2023-11-28T07:33:58.362" v="12049" actId="6549"/>
          <ac:spMkLst>
            <pc:docMk/>
            <pc:sldMk cId="2242059772" sldId="257"/>
            <ac:spMk id="3" creationId="{A41DCE4A-B9AB-6ECB-2D21-211F577D83FF}"/>
          </ac:spMkLst>
        </pc:spChg>
        <pc:spChg chg="add mod">
          <ac:chgData name="Rathnamachary, Raghavendra" userId="76f6d15c-11fb-4c7e-9bdd-071558f43084" providerId="ADAL" clId="{CF477B4B-EA0F-49B3-9AC4-BB5094CE313D}" dt="2023-11-28T07:34:23.336" v="12060" actId="20577"/>
          <ac:spMkLst>
            <pc:docMk/>
            <pc:sldMk cId="2242059772" sldId="257"/>
            <ac:spMk id="4" creationId="{F58D3F69-0787-6C49-F9EC-E0E2EE633A70}"/>
          </ac:spMkLst>
        </pc:spChg>
        <pc:spChg chg="add mod">
          <ac:chgData name="Rathnamachary, Raghavendra" userId="76f6d15c-11fb-4c7e-9bdd-071558f43084" providerId="ADAL" clId="{CF477B4B-EA0F-49B3-9AC4-BB5094CE313D}" dt="2023-11-28T07:35:11.691" v="12095" actId="20577"/>
          <ac:spMkLst>
            <pc:docMk/>
            <pc:sldMk cId="2242059772" sldId="257"/>
            <ac:spMk id="5" creationId="{7DB5B62F-85A4-E9F4-AE47-85715049C72B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6" creationId="{A6D36CAD-A938-BA2C-D57F-4F9BB79456A9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7" creationId="{FC12AAA0-2310-3067-4420-CEDEFC8E99A9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8" creationId="{182F2AD1-CBD2-FBCE-24E8-6D954BD7AB77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9" creationId="{EA026824-ED35-4C51-958E-BA80C1780A36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0" creationId="{8A7E2B54-4D18-75E8-FA03-976F590F4C7F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1" creationId="{B9E3AA64-B922-EE9E-92B6-418C8D73B735}"/>
          </ac:spMkLst>
        </pc:spChg>
        <pc:spChg chg="add mod">
          <ac:chgData name="Rathnamachary, Raghavendra" userId="76f6d15c-11fb-4c7e-9bdd-071558f43084" providerId="ADAL" clId="{CF477B4B-EA0F-49B3-9AC4-BB5094CE313D}" dt="2023-11-28T07:35:26.829" v="12096" actId="6549"/>
          <ac:spMkLst>
            <pc:docMk/>
            <pc:sldMk cId="2242059772" sldId="257"/>
            <ac:spMk id="12" creationId="{3718DA46-5985-02D3-7E3B-11DC11B49B5E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3" creationId="{AEB79441-CD82-76EF-8B75-07DAAEF79FDD}"/>
          </ac:spMkLst>
        </pc:spChg>
        <pc:spChg chg="add mod">
          <ac:chgData name="Rathnamachary, Raghavendra" userId="76f6d15c-11fb-4c7e-9bdd-071558f43084" providerId="ADAL" clId="{CF477B4B-EA0F-49B3-9AC4-BB5094CE313D}" dt="2023-11-18T11:55:14.961" v="11694" actId="207"/>
          <ac:spMkLst>
            <pc:docMk/>
            <pc:sldMk cId="2242059772" sldId="257"/>
            <ac:spMk id="14" creationId="{D70F6D2B-D049-0B40-0A35-44D5AB69E629}"/>
          </ac:spMkLst>
        </pc:spChg>
        <pc:spChg chg="add mod">
          <ac:chgData name="Rathnamachary, Raghavendra" userId="76f6d15c-11fb-4c7e-9bdd-071558f43084" providerId="ADAL" clId="{CF477B4B-EA0F-49B3-9AC4-BB5094CE313D}" dt="2023-11-18T11:55:17.954" v="11695" actId="207"/>
          <ac:spMkLst>
            <pc:docMk/>
            <pc:sldMk cId="2242059772" sldId="257"/>
            <ac:spMk id="15" creationId="{139B1B61-9DC2-5169-873D-EBA08EBBDBFE}"/>
          </ac:spMkLst>
        </pc:spChg>
        <pc:spChg chg="add mod">
          <ac:chgData name="Rathnamachary, Raghavendra" userId="76f6d15c-11fb-4c7e-9bdd-071558f43084" providerId="ADAL" clId="{CF477B4B-EA0F-49B3-9AC4-BB5094CE313D}" dt="2023-11-18T11:55:20.408" v="11696" actId="207"/>
          <ac:spMkLst>
            <pc:docMk/>
            <pc:sldMk cId="2242059772" sldId="257"/>
            <ac:spMk id="16" creationId="{154FCEE3-E808-A42B-B3A4-8F9380D2FC4B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7" creationId="{948E6658-CCF8-C02A-28E9-01E27AC5F003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8" creationId="{1253BEA4-1D66-D069-A021-8B850BA85831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9" creationId="{EE2912A6-5C40-AAF7-9105-3EDCF5F6329B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0" creationId="{E74A3F6C-E781-E4EE-5B2B-D9ED318E0143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1" creationId="{92CFD044-88F6-92AD-4661-048AEDCC63D1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2" creationId="{7BEA1694-13F9-9680-95CB-E1E0DDB7208B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3" creationId="{7916C85C-A124-3F06-DAFD-A8A3F13CE802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4" creationId="{97B53D4A-0F66-C579-2A35-9BAA5C126C99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5" creationId="{2152D3A4-A2D0-B78D-E465-FE810687385E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6" creationId="{9C2BFE9E-8BB2-8348-FA32-B16E3EB6F2BC}"/>
          </ac:spMkLst>
        </pc:spChg>
        <pc:spChg chg="add mod">
          <ac:chgData name="Rathnamachary, Raghavendra" userId="76f6d15c-11fb-4c7e-9bdd-071558f43084" providerId="ADAL" clId="{CF477B4B-EA0F-49B3-9AC4-BB5094CE313D}" dt="2023-11-18T11:54:55.566" v="11693" actId="208"/>
          <ac:spMkLst>
            <pc:docMk/>
            <pc:sldMk cId="2242059772" sldId="257"/>
            <ac:spMk id="30" creationId="{29EFFB54-33AA-541B-6B02-BA005DD3E887}"/>
          </ac:spMkLst>
        </pc:spChg>
        <pc:spChg chg="add mod ord">
          <ac:chgData name="Rathnamachary, Raghavendra" userId="76f6d15c-11fb-4c7e-9bdd-071558f43084" providerId="ADAL" clId="{CF477B4B-EA0F-49B3-9AC4-BB5094CE313D}" dt="2023-11-18T11:55:23.847" v="11697" actId="207"/>
          <ac:spMkLst>
            <pc:docMk/>
            <pc:sldMk cId="2242059772" sldId="257"/>
            <ac:spMk id="31" creationId="{E99F8C78-B709-9D64-858A-D03C8F88E48D}"/>
          </ac:spMkLst>
        </pc:spChg>
        <pc:spChg chg="mod">
          <ac:chgData name="Rathnamachary, Raghavendra" userId="76f6d15c-11fb-4c7e-9bdd-071558f43084" providerId="ADAL" clId="{CF477B4B-EA0F-49B3-9AC4-BB5094CE313D}" dt="2023-11-16T04:35:23.859" v="11469" actId="20577"/>
          <ac:spMkLst>
            <pc:docMk/>
            <pc:sldMk cId="2242059772" sldId="257"/>
            <ac:spMk id="33" creationId="{4EE83CD8-7DC6-9294-014F-08A33710AA25}"/>
          </ac:spMkLst>
        </pc:spChg>
        <pc:spChg chg="mod">
          <ac:chgData name="Rathnamachary, Raghavendra" userId="76f6d15c-11fb-4c7e-9bdd-071558f43084" providerId="ADAL" clId="{CF477B4B-EA0F-49B3-9AC4-BB5094CE313D}" dt="2023-11-16T04:34:59.148" v="11461"/>
          <ac:spMkLst>
            <pc:docMk/>
            <pc:sldMk cId="2242059772" sldId="257"/>
            <ac:spMk id="34" creationId="{A4CADF3E-F136-4AB3-B921-28032ABD8D32}"/>
          </ac:spMkLst>
        </pc:spChg>
        <pc:spChg chg="add mod">
          <ac:chgData name="Rathnamachary, Raghavendra" userId="76f6d15c-11fb-4c7e-9bdd-071558f43084" providerId="ADAL" clId="{CF477B4B-EA0F-49B3-9AC4-BB5094CE313D}" dt="2023-11-16T04:37:18.874" v="11486" actId="14100"/>
          <ac:spMkLst>
            <pc:docMk/>
            <pc:sldMk cId="2242059772" sldId="257"/>
            <ac:spMk id="36" creationId="{9B3BBCA4-FC65-70BC-522B-BB2FA920222C}"/>
          </ac:spMkLst>
        </pc:spChg>
        <pc:spChg chg="mod">
          <ac:chgData name="Rathnamachary, Raghavendra" userId="76f6d15c-11fb-4c7e-9bdd-071558f43084" providerId="ADAL" clId="{CF477B4B-EA0F-49B3-9AC4-BB5094CE313D}" dt="2023-11-16T04:37:46.881" v="11532" actId="1035"/>
          <ac:spMkLst>
            <pc:docMk/>
            <pc:sldMk cId="2242059772" sldId="257"/>
            <ac:spMk id="38" creationId="{B2B2424D-548A-0F81-AB28-CA428775EE39}"/>
          </ac:spMkLst>
        </pc:spChg>
        <pc:spChg chg="mod">
          <ac:chgData name="Rathnamachary, Raghavendra" userId="76f6d15c-11fb-4c7e-9bdd-071558f43084" providerId="ADAL" clId="{CF477B4B-EA0F-49B3-9AC4-BB5094CE313D}" dt="2023-11-16T04:37:46.881" v="11532" actId="1035"/>
          <ac:spMkLst>
            <pc:docMk/>
            <pc:sldMk cId="2242059772" sldId="257"/>
            <ac:spMk id="39" creationId="{448DFAC8-BCB3-D5D6-2421-564AADF7986E}"/>
          </ac:spMkLst>
        </pc:spChg>
        <pc:spChg chg="mod">
          <ac:chgData name="Rathnamachary, Raghavendra" userId="76f6d15c-11fb-4c7e-9bdd-071558f43084" providerId="ADAL" clId="{CF477B4B-EA0F-49B3-9AC4-BB5094CE313D}" dt="2023-11-16T04:39:10.608" v="11685" actId="14100"/>
          <ac:spMkLst>
            <pc:docMk/>
            <pc:sldMk cId="2242059772" sldId="257"/>
            <ac:spMk id="42" creationId="{DB061794-2CA1-5A55-C9F1-A7F2E2C300EE}"/>
          </ac:spMkLst>
        </pc:spChg>
        <pc:spChg chg="mod">
          <ac:chgData name="Rathnamachary, Raghavendra" userId="76f6d15c-11fb-4c7e-9bdd-071558f43084" providerId="ADAL" clId="{CF477B4B-EA0F-49B3-9AC4-BB5094CE313D}" dt="2023-11-16T04:39:01.180" v="11684" actId="14100"/>
          <ac:spMkLst>
            <pc:docMk/>
            <pc:sldMk cId="2242059772" sldId="257"/>
            <ac:spMk id="43" creationId="{33F52650-63AA-5BE2-3634-5647C36CEC21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35" creationId="{A1DD662F-E71B-F865-82D5-18775AD34BFC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48" creationId="{272DA628-847C-A33C-C05B-2969D1F758C1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50" creationId="{A33426F7-0047-DE8F-DE80-E4453A9CD1C6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51" creationId="{6E22F45A-033B-7EDE-68F6-FEC9F4201539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52" creationId="{417DBF16-E764-B3D9-CE87-D1888E895904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63" creationId="{57393461-9A0E-9613-D55F-7D0B3D874A6D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64" creationId="{A5862D30-1B16-966D-AD14-A6BD4CA6508E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166" creationId="{AA7F214A-9150-327A-0BE0-34450D7A3BF4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22" creationId="{9A808E34-AAEE-300E-8792-A2F28438EADA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23" creationId="{32BDA506-E135-CE92-946B-34E20081A13E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24" creationId="{98A70EE7-1DCB-0D4D-DFF7-5275E2C1431E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25" creationId="{139F3FC8-C29C-C3C9-04EB-4A6266BCCBA2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26" creationId="{142926C9-6E29-46A4-1753-DDCAA1DE23EF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31" creationId="{5A2400D7-65D2-556F-2802-998AF28E5DE8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32" creationId="{DDA54F30-FEEF-EAE3-68C2-E9DBC3AB67FA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33" creationId="{518017B6-7B98-4E41-E2F1-68634A40A375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34" creationId="{97E4E02F-B9A6-4033-4AD9-33D24A9DB60A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35" creationId="{C28D789F-63A0-3AD8-DEC3-B9562AE0EB69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36" creationId="{0E18B303-7CC1-25B5-CADA-A74C8247EA22}"/>
          </ac:spMkLst>
        </pc:spChg>
        <pc:spChg chg="del">
          <ac:chgData name="Rathnamachary, Raghavendra" userId="76f6d15c-11fb-4c7e-9bdd-071558f43084" providerId="ADAL" clId="{CF477B4B-EA0F-49B3-9AC4-BB5094CE313D}" dt="2023-11-16T04:27:31.978" v="11362" actId="478"/>
          <ac:spMkLst>
            <pc:docMk/>
            <pc:sldMk cId="2242059772" sldId="257"/>
            <ac:spMk id="237" creationId="{F1BD4F93-1D0E-ACB4-9149-BA329F9A50FA}"/>
          </ac:spMkLst>
        </pc:spChg>
        <pc:grpChg chg="add mod">
          <ac:chgData name="Rathnamachary, Raghavendra" userId="76f6d15c-11fb-4c7e-9bdd-071558f43084" providerId="ADAL" clId="{CF477B4B-EA0F-49B3-9AC4-BB5094CE313D}" dt="2023-11-16T04:37:32.537" v="11513" actId="1037"/>
          <ac:grpSpMkLst>
            <pc:docMk/>
            <pc:sldMk cId="2242059772" sldId="257"/>
            <ac:grpSpMk id="32" creationId="{A2B090CA-77A8-E388-B5C7-EB029702260C}"/>
          </ac:grpSpMkLst>
        </pc:grpChg>
        <pc:grpChg chg="add mod">
          <ac:chgData name="Rathnamachary, Raghavendra" userId="76f6d15c-11fb-4c7e-9bdd-071558f43084" providerId="ADAL" clId="{CF477B4B-EA0F-49B3-9AC4-BB5094CE313D}" dt="2023-11-16T04:36:39.887" v="11478" actId="1076"/>
          <ac:grpSpMkLst>
            <pc:docMk/>
            <pc:sldMk cId="2242059772" sldId="257"/>
            <ac:grpSpMk id="37" creationId="{C1B01C68-DF16-9A64-9640-0D6C7F8D19C0}"/>
          </ac:grpSpMkLst>
        </pc:grpChg>
        <pc:grpChg chg="add mod">
          <ac:chgData name="Rathnamachary, Raghavendra" userId="76f6d15c-11fb-4c7e-9bdd-071558f43084" providerId="ADAL" clId="{CF477B4B-EA0F-49B3-9AC4-BB5094CE313D}" dt="2023-11-16T04:38:56.394" v="11683" actId="14100"/>
          <ac:grpSpMkLst>
            <pc:docMk/>
            <pc:sldMk cId="2242059772" sldId="257"/>
            <ac:grpSpMk id="41" creationId="{2DE84EBD-562C-AD62-6B8A-D15FDA8708D9}"/>
          </ac:grpSpMkLst>
        </pc:grpChg>
        <pc:grpChg chg="del">
          <ac:chgData name="Rathnamachary, Raghavendra" userId="76f6d15c-11fb-4c7e-9bdd-071558f43084" providerId="ADAL" clId="{CF477B4B-EA0F-49B3-9AC4-BB5094CE313D}" dt="2023-11-16T04:27:31.978" v="11362" actId="478"/>
          <ac:grpSpMkLst>
            <pc:docMk/>
            <pc:sldMk cId="2242059772" sldId="257"/>
            <ac:grpSpMk id="155" creationId="{02E133CB-6FFD-E294-8AEA-8B2DB3A7A880}"/>
          </ac:grpSpMkLst>
        </pc:grpChg>
        <pc:grpChg chg="del">
          <ac:chgData name="Rathnamachary, Raghavendra" userId="76f6d15c-11fb-4c7e-9bdd-071558f43084" providerId="ADAL" clId="{CF477B4B-EA0F-49B3-9AC4-BB5094CE313D}" dt="2023-11-16T04:27:31.978" v="11362" actId="478"/>
          <ac:grpSpMkLst>
            <pc:docMk/>
            <pc:sldMk cId="2242059772" sldId="257"/>
            <ac:grpSpMk id="168" creationId="{BB07EA8C-2295-12C9-3756-035BB51AD39B}"/>
          </ac:grpSpMkLst>
        </pc:grpChg>
        <pc:grpChg chg="del">
          <ac:chgData name="Rathnamachary, Raghavendra" userId="76f6d15c-11fb-4c7e-9bdd-071558f43084" providerId="ADAL" clId="{CF477B4B-EA0F-49B3-9AC4-BB5094CE313D}" dt="2023-11-16T04:27:31.978" v="11362" actId="478"/>
          <ac:grpSpMkLst>
            <pc:docMk/>
            <pc:sldMk cId="2242059772" sldId="257"/>
            <ac:grpSpMk id="227" creationId="{53A1BFAE-E307-CF3F-FE65-ABCBFE55F2F5}"/>
          </ac:grpSpMkLst>
        </pc:grpChg>
        <pc:grpChg chg="del">
          <ac:chgData name="Rathnamachary, Raghavendra" userId="76f6d15c-11fb-4c7e-9bdd-071558f43084" providerId="ADAL" clId="{CF477B4B-EA0F-49B3-9AC4-BB5094CE313D}" dt="2023-11-16T04:27:31.978" v="11362" actId="478"/>
          <ac:grpSpMkLst>
            <pc:docMk/>
            <pc:sldMk cId="2242059772" sldId="257"/>
            <ac:grpSpMk id="238" creationId="{84ECA007-3DA9-1DA4-3611-8AFD96AA09E4}"/>
          </ac:grpSpMkLst>
        </pc:grpChg>
        <pc:grpChg chg="del">
          <ac:chgData name="Rathnamachary, Raghavendra" userId="76f6d15c-11fb-4c7e-9bdd-071558f43084" providerId="ADAL" clId="{CF477B4B-EA0F-49B3-9AC4-BB5094CE313D}" dt="2023-11-16T04:27:31.978" v="11362" actId="478"/>
          <ac:grpSpMkLst>
            <pc:docMk/>
            <pc:sldMk cId="2242059772" sldId="257"/>
            <ac:grpSpMk id="243" creationId="{F91ED846-4F44-9484-5073-BEEE900275BB}"/>
          </ac:grpSpMkLst>
        </pc:grpChg>
        <pc:grpChg chg="del">
          <ac:chgData name="Rathnamachary, Raghavendra" userId="76f6d15c-11fb-4c7e-9bdd-071558f43084" providerId="ADAL" clId="{CF477B4B-EA0F-49B3-9AC4-BB5094CE313D}" dt="2023-11-16T04:27:31.978" v="11362" actId="478"/>
          <ac:grpSpMkLst>
            <pc:docMk/>
            <pc:sldMk cId="2242059772" sldId="257"/>
            <ac:grpSpMk id="247" creationId="{4B8E37A2-48E2-4A45-7D4D-A2FCB06343F2}"/>
          </ac:grpSpMkLst>
        </pc:grpChg>
        <pc:picChg chg="add mod">
          <ac:chgData name="Rathnamachary, Raghavendra" userId="76f6d15c-11fb-4c7e-9bdd-071558f43084" providerId="ADAL" clId="{CF477B4B-EA0F-49B3-9AC4-BB5094CE313D}" dt="2023-11-16T04:33:05.559" v="11431" actId="1076"/>
          <ac:picMkLst>
            <pc:docMk/>
            <pc:sldMk cId="2242059772" sldId="257"/>
            <ac:picMk id="27" creationId="{84ECB906-3C30-74F9-D043-CDFF7F093B95}"/>
          </ac:picMkLst>
        </pc:picChg>
        <pc:picChg chg="add mod">
          <ac:chgData name="Rathnamachary, Raghavendra" userId="76f6d15c-11fb-4c7e-9bdd-071558f43084" providerId="ADAL" clId="{CF477B4B-EA0F-49B3-9AC4-BB5094CE313D}" dt="2023-11-16T04:32:40.430" v="11427" actId="1076"/>
          <ac:picMkLst>
            <pc:docMk/>
            <pc:sldMk cId="2242059772" sldId="257"/>
            <ac:picMk id="28" creationId="{22A633C9-241C-5FD0-0523-05887DCD626D}"/>
          </ac:picMkLst>
        </pc:picChg>
        <pc:picChg chg="add mod">
          <ac:chgData name="Rathnamachary, Raghavendra" userId="76f6d15c-11fb-4c7e-9bdd-071558f43084" providerId="ADAL" clId="{CF477B4B-EA0F-49B3-9AC4-BB5094CE313D}" dt="2023-11-16T04:30:08.116" v="11405" actId="1076"/>
          <ac:picMkLst>
            <pc:docMk/>
            <pc:sldMk cId="2242059772" sldId="257"/>
            <ac:picMk id="29" creationId="{A5F3E482-5A4C-A594-55E8-634BF04AAC9E}"/>
          </ac:picMkLst>
        </pc:picChg>
        <pc:picChg chg="add mod">
          <ac:chgData name="Rathnamachary, Raghavendra" userId="76f6d15c-11fb-4c7e-9bdd-071558f43084" providerId="ADAL" clId="{CF477B4B-EA0F-49B3-9AC4-BB5094CE313D}" dt="2023-11-16T04:35:14.946" v="11465" actId="1076"/>
          <ac:picMkLst>
            <pc:docMk/>
            <pc:sldMk cId="2242059772" sldId="257"/>
            <ac:picMk id="35" creationId="{481AD676-F081-1F2E-9C5E-77EB01EF934A}"/>
          </ac:picMkLst>
        </pc:picChg>
        <pc:picChg chg="add del mod">
          <ac:chgData name="Rathnamachary, Raghavendra" userId="76f6d15c-11fb-4c7e-9bdd-071558f43084" providerId="ADAL" clId="{CF477B4B-EA0F-49B3-9AC4-BB5094CE313D}" dt="2023-11-16T04:38:23.076" v="11536" actId="478"/>
          <ac:picMkLst>
            <pc:docMk/>
            <pc:sldMk cId="2242059772" sldId="257"/>
            <ac:picMk id="40" creationId="{873312DE-1F0F-A918-173A-A5364080A630}"/>
          </ac:picMkLst>
        </pc:picChg>
        <pc:picChg chg="del">
          <ac:chgData name="Rathnamachary, Raghavendra" userId="76f6d15c-11fb-4c7e-9bdd-071558f43084" providerId="ADAL" clId="{CF477B4B-EA0F-49B3-9AC4-BB5094CE313D}" dt="2023-11-16T04:27:31.978" v="11362" actId="478"/>
          <ac:picMkLst>
            <pc:docMk/>
            <pc:sldMk cId="2242059772" sldId="257"/>
            <ac:picMk id="153" creationId="{7D0F5C28-1E0D-D0E5-915B-849864EF8246}"/>
          </ac:picMkLst>
        </pc:picChg>
        <pc:picChg chg="del">
          <ac:chgData name="Rathnamachary, Raghavendra" userId="76f6d15c-11fb-4c7e-9bdd-071558f43084" providerId="ADAL" clId="{CF477B4B-EA0F-49B3-9AC4-BB5094CE313D}" dt="2023-11-16T04:27:31.978" v="11362" actId="478"/>
          <ac:picMkLst>
            <pc:docMk/>
            <pc:sldMk cId="2242059772" sldId="257"/>
            <ac:picMk id="154" creationId="{32E51681-63F3-CAE4-7C13-77B764697BE6}"/>
          </ac:picMkLst>
        </pc:picChg>
        <pc:picChg chg="del">
          <ac:chgData name="Rathnamachary, Raghavendra" userId="76f6d15c-11fb-4c7e-9bdd-071558f43084" providerId="ADAL" clId="{CF477B4B-EA0F-49B3-9AC4-BB5094CE313D}" dt="2023-11-16T04:27:31.978" v="11362" actId="478"/>
          <ac:picMkLst>
            <pc:docMk/>
            <pc:sldMk cId="2242059772" sldId="257"/>
            <ac:picMk id="165" creationId="{32E813E9-55E0-FB45-8DF6-BC8D450CD32E}"/>
          </ac:picMkLst>
        </pc:picChg>
        <pc:picChg chg="del">
          <ac:chgData name="Rathnamachary, Raghavendra" userId="76f6d15c-11fb-4c7e-9bdd-071558f43084" providerId="ADAL" clId="{CF477B4B-EA0F-49B3-9AC4-BB5094CE313D}" dt="2023-11-16T04:27:31.978" v="11362" actId="478"/>
          <ac:picMkLst>
            <pc:docMk/>
            <pc:sldMk cId="2242059772" sldId="257"/>
            <ac:picMk id="167" creationId="{670229E1-2D98-0952-1FF6-C0B6142FF0EB}"/>
          </ac:picMkLst>
        </pc:picChg>
        <pc:picChg chg="add mod">
          <ac:chgData name="Rathnamachary, Raghavendra" userId="76f6d15c-11fb-4c7e-9bdd-071558f43084" providerId="ADAL" clId="{CF477B4B-EA0F-49B3-9AC4-BB5094CE313D}" dt="2023-11-16T04:41:15.481" v="11691" actId="1076"/>
          <ac:picMkLst>
            <pc:docMk/>
            <pc:sldMk cId="2242059772" sldId="257"/>
            <ac:picMk id="1026" creationId="{042971AC-9B10-9D28-F71D-2F0CE9954266}"/>
          </ac:picMkLst>
        </pc:picChg>
      </pc:sldChg>
      <pc:sldChg chg="add del">
        <pc:chgData name="Rathnamachary, Raghavendra" userId="76f6d15c-11fb-4c7e-9bdd-071558f43084" providerId="ADAL" clId="{CF477B4B-EA0F-49B3-9AC4-BB5094CE313D}" dt="2023-10-07T09:47:32.992" v="6647" actId="2696"/>
        <pc:sldMkLst>
          <pc:docMk/>
          <pc:sldMk cId="2817049641" sldId="258"/>
        </pc:sldMkLst>
      </pc:sldChg>
      <pc:sldChg chg="addSp delSp modSp add mod ord modTransition">
        <pc:chgData name="Rathnamachary, Raghavendra" userId="76f6d15c-11fb-4c7e-9bdd-071558f43084" providerId="ADAL" clId="{CF477B4B-EA0F-49B3-9AC4-BB5094CE313D}" dt="2023-11-27T07:20:50.985" v="11858" actId="6549"/>
        <pc:sldMkLst>
          <pc:docMk/>
          <pc:sldMk cId="3867250786" sldId="258"/>
        </pc:sldMkLst>
        <pc:spChg chg="add mod">
          <ac:chgData name="Rathnamachary, Raghavendra" userId="76f6d15c-11fb-4c7e-9bdd-071558f43084" providerId="ADAL" clId="{CF477B4B-EA0F-49B3-9AC4-BB5094CE313D}" dt="2023-10-07T11:42:35.615" v="7007" actId="1037"/>
          <ac:spMkLst>
            <pc:docMk/>
            <pc:sldMk cId="3867250786" sldId="258"/>
            <ac:spMk id="3" creationId="{66EE7CFF-50BF-0FE3-B46C-C57C8F513508}"/>
          </ac:spMkLst>
        </pc:spChg>
        <pc:spChg chg="del mod">
          <ac:chgData name="Rathnamachary, Raghavendra" userId="76f6d15c-11fb-4c7e-9bdd-071558f43084" providerId="ADAL" clId="{CF477B4B-EA0F-49B3-9AC4-BB5094CE313D}" dt="2023-10-07T11:39:59.082" v="6751" actId="478"/>
          <ac:spMkLst>
            <pc:docMk/>
            <pc:sldMk cId="3867250786" sldId="258"/>
            <ac:spMk id="4" creationId="{325944A6-B8FB-8F36-228C-5A97168E8644}"/>
          </ac:spMkLst>
        </pc:spChg>
        <pc:spChg chg="del">
          <ac:chgData name="Rathnamachary, Raghavendra" userId="76f6d15c-11fb-4c7e-9bdd-071558f43084" providerId="ADAL" clId="{CF477B4B-EA0F-49B3-9AC4-BB5094CE313D}" dt="2023-10-07T11:39:59.082" v="6751" actId="478"/>
          <ac:spMkLst>
            <pc:docMk/>
            <pc:sldMk cId="3867250786" sldId="258"/>
            <ac:spMk id="6" creationId="{E3548712-E47E-6783-7E17-1778B8A7DC38}"/>
          </ac:spMkLst>
        </pc:spChg>
        <pc:spChg chg="del">
          <ac:chgData name="Rathnamachary, Raghavendra" userId="76f6d15c-11fb-4c7e-9bdd-071558f43084" providerId="ADAL" clId="{CF477B4B-EA0F-49B3-9AC4-BB5094CE313D}" dt="2023-10-07T11:39:59.082" v="6751" actId="478"/>
          <ac:spMkLst>
            <pc:docMk/>
            <pc:sldMk cId="3867250786" sldId="258"/>
            <ac:spMk id="7" creationId="{F62C0785-D384-0809-871F-36351DE024E8}"/>
          </ac:spMkLst>
        </pc:spChg>
        <pc:spChg chg="del mod">
          <ac:chgData name="Rathnamachary, Raghavendra" userId="76f6d15c-11fb-4c7e-9bdd-071558f43084" providerId="ADAL" clId="{CF477B4B-EA0F-49B3-9AC4-BB5094CE313D}" dt="2023-10-07T11:39:59.082" v="6751" actId="478"/>
          <ac:spMkLst>
            <pc:docMk/>
            <pc:sldMk cId="3867250786" sldId="258"/>
            <ac:spMk id="8" creationId="{BA982E2D-F717-2A14-0244-9E7BDACB0336}"/>
          </ac:spMkLst>
        </pc:spChg>
        <pc:spChg chg="add del mod">
          <ac:chgData name="Rathnamachary, Raghavendra" userId="76f6d15c-11fb-4c7e-9bdd-071558f43084" providerId="ADAL" clId="{CF477B4B-EA0F-49B3-9AC4-BB5094CE313D}" dt="2023-10-07T12:14:33.797" v="8816" actId="478"/>
          <ac:spMkLst>
            <pc:docMk/>
            <pc:sldMk cId="3867250786" sldId="258"/>
            <ac:spMk id="9" creationId="{1DB40D30-C1B0-315E-D19E-215CA8FE98E7}"/>
          </ac:spMkLst>
        </pc:spChg>
        <pc:spChg chg="add mod">
          <ac:chgData name="Rathnamachary, Raghavendra" userId="76f6d15c-11fb-4c7e-9bdd-071558f43084" providerId="ADAL" clId="{CF477B4B-EA0F-49B3-9AC4-BB5094CE313D}" dt="2023-10-07T11:44:34.035" v="7131" actId="1076"/>
          <ac:spMkLst>
            <pc:docMk/>
            <pc:sldMk cId="3867250786" sldId="258"/>
            <ac:spMk id="14" creationId="{0FE30499-5B03-D02B-B034-9610B0A238CA}"/>
          </ac:spMkLst>
        </pc:spChg>
        <pc:spChg chg="add del mod">
          <ac:chgData name="Rathnamachary, Raghavendra" userId="76f6d15c-11fb-4c7e-9bdd-071558f43084" providerId="ADAL" clId="{CF477B4B-EA0F-49B3-9AC4-BB5094CE313D}" dt="2023-10-07T12:14:33.797" v="8816" actId="478"/>
          <ac:spMkLst>
            <pc:docMk/>
            <pc:sldMk cId="3867250786" sldId="258"/>
            <ac:spMk id="15" creationId="{5D78AC8D-17E1-39F0-B5F1-423BF49E8C1C}"/>
          </ac:spMkLst>
        </pc:spChg>
        <pc:spChg chg="add mod">
          <ac:chgData name="Rathnamachary, Raghavendra" userId="76f6d15c-11fb-4c7e-9bdd-071558f43084" providerId="ADAL" clId="{CF477B4B-EA0F-49B3-9AC4-BB5094CE313D}" dt="2023-10-07T11:52:25.020" v="7739" actId="1035"/>
          <ac:spMkLst>
            <pc:docMk/>
            <pc:sldMk cId="3867250786" sldId="258"/>
            <ac:spMk id="18" creationId="{021794DC-7CAC-D930-6536-6AE1B9A52785}"/>
          </ac:spMkLst>
        </pc:spChg>
        <pc:spChg chg="add del mod">
          <ac:chgData name="Rathnamachary, Raghavendra" userId="76f6d15c-11fb-4c7e-9bdd-071558f43084" providerId="ADAL" clId="{CF477B4B-EA0F-49B3-9AC4-BB5094CE313D}" dt="2023-10-07T12:14:33.797" v="8816" actId="478"/>
          <ac:spMkLst>
            <pc:docMk/>
            <pc:sldMk cId="3867250786" sldId="258"/>
            <ac:spMk id="19" creationId="{BB82510A-5FA0-3F80-1729-2D36DD78C547}"/>
          </ac:spMkLst>
        </pc:spChg>
        <pc:spChg chg="add mod">
          <ac:chgData name="Rathnamachary, Raghavendra" userId="76f6d15c-11fb-4c7e-9bdd-071558f43084" providerId="ADAL" clId="{CF477B4B-EA0F-49B3-9AC4-BB5094CE313D}" dt="2023-10-07T12:16:48.864" v="9109" actId="108"/>
          <ac:spMkLst>
            <pc:docMk/>
            <pc:sldMk cId="3867250786" sldId="258"/>
            <ac:spMk id="20" creationId="{6BFDA39E-EC44-0B61-E349-243718A3D473}"/>
          </ac:spMkLst>
        </pc:spChg>
        <pc:spChg chg="add mod">
          <ac:chgData name="Rathnamachary, Raghavendra" userId="76f6d15c-11fb-4c7e-9bdd-071558f43084" providerId="ADAL" clId="{CF477B4B-EA0F-49B3-9AC4-BB5094CE313D}" dt="2023-10-07T12:15:23.995" v="9065" actId="1038"/>
          <ac:spMkLst>
            <pc:docMk/>
            <pc:sldMk cId="3867250786" sldId="258"/>
            <ac:spMk id="26" creationId="{84BB1877-09E8-B9D8-F034-DF77D7970EA5}"/>
          </ac:spMkLst>
        </pc:spChg>
        <pc:spChg chg="add mod">
          <ac:chgData name="Rathnamachary, Raghavendra" userId="76f6d15c-11fb-4c7e-9bdd-071558f43084" providerId="ADAL" clId="{CF477B4B-EA0F-49B3-9AC4-BB5094CE313D}" dt="2023-10-07T12:07:36.570" v="8322" actId="1076"/>
          <ac:spMkLst>
            <pc:docMk/>
            <pc:sldMk cId="3867250786" sldId="258"/>
            <ac:spMk id="27" creationId="{C152F29C-8F9D-EE3B-4124-C5C4512FF22F}"/>
          </ac:spMkLst>
        </pc:spChg>
        <pc:spChg chg="add del mod">
          <ac:chgData name="Rathnamachary, Raghavendra" userId="76f6d15c-11fb-4c7e-9bdd-071558f43084" providerId="ADAL" clId="{CF477B4B-EA0F-49B3-9AC4-BB5094CE313D}" dt="2023-10-07T11:57:30.543" v="7927" actId="478"/>
          <ac:spMkLst>
            <pc:docMk/>
            <pc:sldMk cId="3867250786" sldId="258"/>
            <ac:spMk id="28" creationId="{EA918EC7-7537-F514-9344-B00CB29BC0DC}"/>
          </ac:spMkLst>
        </pc:spChg>
        <pc:spChg chg="add del mod">
          <ac:chgData name="Rathnamachary, Raghavendra" userId="76f6d15c-11fb-4c7e-9bdd-071558f43084" providerId="ADAL" clId="{CF477B4B-EA0F-49B3-9AC4-BB5094CE313D}" dt="2023-11-27T07:19:01.624" v="11748" actId="478"/>
          <ac:spMkLst>
            <pc:docMk/>
            <pc:sldMk cId="3867250786" sldId="258"/>
            <ac:spMk id="31" creationId="{1DFA87C3-BD48-0B61-4105-B86410F19051}"/>
          </ac:spMkLst>
        </pc:spChg>
        <pc:spChg chg="add mod">
          <ac:chgData name="Rathnamachary, Raghavendra" userId="76f6d15c-11fb-4c7e-9bdd-071558f43084" providerId="ADAL" clId="{CF477B4B-EA0F-49B3-9AC4-BB5094CE313D}" dt="2023-11-27T07:20:46.407" v="11857" actId="20577"/>
          <ac:spMkLst>
            <pc:docMk/>
            <pc:sldMk cId="3867250786" sldId="258"/>
            <ac:spMk id="36" creationId="{BCB4BD0B-60F6-00F3-B784-CB63E130FB53}"/>
          </ac:spMkLst>
        </pc:spChg>
        <pc:spChg chg="add mod">
          <ac:chgData name="Rathnamachary, Raghavendra" userId="76f6d15c-11fb-4c7e-9bdd-071558f43084" providerId="ADAL" clId="{CF477B4B-EA0F-49B3-9AC4-BB5094CE313D}" dt="2023-10-07T12:15:06.973" v="9057" actId="1038"/>
          <ac:spMkLst>
            <pc:docMk/>
            <pc:sldMk cId="3867250786" sldId="258"/>
            <ac:spMk id="37" creationId="{B2D69B35-02C7-CE3B-A4AB-9937392360BC}"/>
          </ac:spMkLst>
        </pc:spChg>
        <pc:spChg chg="add mod">
          <ac:chgData name="Rathnamachary, Raghavendra" userId="76f6d15c-11fb-4c7e-9bdd-071558f43084" providerId="ADAL" clId="{CF477B4B-EA0F-49B3-9AC4-BB5094CE313D}" dt="2023-10-07T12:15:06.973" v="9057" actId="1038"/>
          <ac:spMkLst>
            <pc:docMk/>
            <pc:sldMk cId="3867250786" sldId="258"/>
            <ac:spMk id="39" creationId="{2833A9DF-7FDF-D5C5-2B98-21A4C6792D77}"/>
          </ac:spMkLst>
        </pc:spChg>
        <pc:spChg chg="add mod">
          <ac:chgData name="Rathnamachary, Raghavendra" userId="76f6d15c-11fb-4c7e-9bdd-071558f43084" providerId="ADAL" clId="{CF477B4B-EA0F-49B3-9AC4-BB5094CE313D}" dt="2023-10-07T12:15:15.306" v="9061" actId="20577"/>
          <ac:spMkLst>
            <pc:docMk/>
            <pc:sldMk cId="3867250786" sldId="258"/>
            <ac:spMk id="41" creationId="{889D8A7F-4970-EEA7-923A-956D7AB31AA7}"/>
          </ac:spMkLst>
        </pc:spChg>
        <pc:spChg chg="add mod">
          <ac:chgData name="Rathnamachary, Raghavendra" userId="76f6d15c-11fb-4c7e-9bdd-071558f43084" providerId="ADAL" clId="{CF477B4B-EA0F-49B3-9AC4-BB5094CE313D}" dt="2023-10-07T12:19:17.657" v="9239" actId="20577"/>
          <ac:spMkLst>
            <pc:docMk/>
            <pc:sldMk cId="3867250786" sldId="258"/>
            <ac:spMk id="42" creationId="{28306E1C-5871-AAC7-B05A-C6B78BCE638E}"/>
          </ac:spMkLst>
        </pc:spChg>
        <pc:spChg chg="add mod">
          <ac:chgData name="Rathnamachary, Raghavendra" userId="76f6d15c-11fb-4c7e-9bdd-071558f43084" providerId="ADAL" clId="{CF477B4B-EA0F-49B3-9AC4-BB5094CE313D}" dt="2023-10-07T12:15:27.235" v="9068" actId="1038"/>
          <ac:spMkLst>
            <pc:docMk/>
            <pc:sldMk cId="3867250786" sldId="258"/>
            <ac:spMk id="46" creationId="{40E795C9-723F-72BF-53BE-3149F6DD7B84}"/>
          </ac:spMkLst>
        </pc:spChg>
        <pc:spChg chg="add mod">
          <ac:chgData name="Rathnamachary, Raghavendra" userId="76f6d15c-11fb-4c7e-9bdd-071558f43084" providerId="ADAL" clId="{CF477B4B-EA0F-49B3-9AC4-BB5094CE313D}" dt="2023-10-07T12:15:06.973" v="9057" actId="1038"/>
          <ac:spMkLst>
            <pc:docMk/>
            <pc:sldMk cId="3867250786" sldId="258"/>
            <ac:spMk id="47" creationId="{5A45CF0B-89FD-2C81-192F-032A4C710813}"/>
          </ac:spMkLst>
        </pc:spChg>
        <pc:spChg chg="add del mod">
          <ac:chgData name="Rathnamachary, Raghavendra" userId="76f6d15c-11fb-4c7e-9bdd-071558f43084" providerId="ADAL" clId="{CF477B4B-EA0F-49B3-9AC4-BB5094CE313D}" dt="2023-11-27T07:19:03.955" v="11749" actId="478"/>
          <ac:spMkLst>
            <pc:docMk/>
            <pc:sldMk cId="3867250786" sldId="258"/>
            <ac:spMk id="49" creationId="{73DE8156-C794-8D8E-4B19-C69DBD43E683}"/>
          </ac:spMkLst>
        </pc:spChg>
        <pc:spChg chg="add mod">
          <ac:chgData name="Rathnamachary, Raghavendra" userId="76f6d15c-11fb-4c7e-9bdd-071558f43084" providerId="ADAL" clId="{CF477B4B-EA0F-49B3-9AC4-BB5094CE313D}" dt="2023-11-27T07:20:50.985" v="11858" actId="6549"/>
          <ac:spMkLst>
            <pc:docMk/>
            <pc:sldMk cId="3867250786" sldId="258"/>
            <ac:spMk id="50" creationId="{321F723D-17BD-5165-790B-CBD93A471DF9}"/>
          </ac:spMkLst>
        </pc:spChg>
        <pc:spChg chg="add del mod">
          <ac:chgData name="Rathnamachary, Raghavendra" userId="76f6d15c-11fb-4c7e-9bdd-071558f43084" providerId="ADAL" clId="{CF477B4B-EA0F-49B3-9AC4-BB5094CE313D}" dt="2023-10-10T09:19:09.909" v="11043" actId="478"/>
          <ac:spMkLst>
            <pc:docMk/>
            <pc:sldMk cId="3867250786" sldId="258"/>
            <ac:spMk id="51" creationId="{FFD6424D-7B37-3125-C693-5C84A93613AD}"/>
          </ac:spMkLst>
        </pc:spChg>
        <pc:spChg chg="mod">
          <ac:chgData name="Rathnamachary, Raghavendra" userId="76f6d15c-11fb-4c7e-9bdd-071558f43084" providerId="ADAL" clId="{CF477B4B-EA0F-49B3-9AC4-BB5094CE313D}" dt="2023-11-27T07:18:52.334" v="11747" actId="20577"/>
          <ac:spMkLst>
            <pc:docMk/>
            <pc:sldMk cId="3867250786" sldId="258"/>
            <ac:spMk id="110" creationId="{9003E9EE-6F6B-B85C-BDE4-C587BB8E37FF}"/>
          </ac:spMkLst>
        </pc:spChg>
        <pc:picChg chg="del">
          <ac:chgData name="Rathnamachary, Raghavendra" userId="76f6d15c-11fb-4c7e-9bdd-071558f43084" providerId="ADAL" clId="{CF477B4B-EA0F-49B3-9AC4-BB5094CE313D}" dt="2023-10-07T11:39:59.082" v="6751" actId="478"/>
          <ac:picMkLst>
            <pc:docMk/>
            <pc:sldMk cId="3867250786" sldId="258"/>
            <ac:picMk id="2" creationId="{0105FCED-4EA3-07F5-72B6-175780F3413A}"/>
          </ac:picMkLst>
        </pc:picChg>
        <pc:cxnChg chg="add mod">
          <ac:chgData name="Rathnamachary, Raghavendra" userId="76f6d15c-11fb-4c7e-9bdd-071558f43084" providerId="ADAL" clId="{CF477B4B-EA0F-49B3-9AC4-BB5094CE313D}" dt="2023-10-07T11:43:21.579" v="7026" actId="14100"/>
          <ac:cxnSpMkLst>
            <pc:docMk/>
            <pc:sldMk cId="3867250786" sldId="258"/>
            <ac:cxnSpMk id="11" creationId="{2922EA86-E8BA-3FCE-17C9-3D04B85E339E}"/>
          </ac:cxnSpMkLst>
        </pc:cxnChg>
        <pc:cxnChg chg="add del mod">
          <ac:chgData name="Rathnamachary, Raghavendra" userId="76f6d15c-11fb-4c7e-9bdd-071558f43084" providerId="ADAL" clId="{CF477B4B-EA0F-49B3-9AC4-BB5094CE313D}" dt="2023-10-07T12:14:33.797" v="8816" actId="478"/>
          <ac:cxnSpMkLst>
            <pc:docMk/>
            <pc:sldMk cId="3867250786" sldId="258"/>
            <ac:cxnSpMk id="13" creationId="{F0F25E52-23FA-F124-7209-403C559F9797}"/>
          </ac:cxnSpMkLst>
        </pc:cxnChg>
        <pc:cxnChg chg="add mod">
          <ac:chgData name="Rathnamachary, Raghavendra" userId="76f6d15c-11fb-4c7e-9bdd-071558f43084" providerId="ADAL" clId="{CF477B4B-EA0F-49B3-9AC4-BB5094CE313D}" dt="2023-10-07T11:52:34.324" v="7770" actId="1035"/>
          <ac:cxnSpMkLst>
            <pc:docMk/>
            <pc:sldMk cId="3867250786" sldId="258"/>
            <ac:cxnSpMk id="16" creationId="{CDAA3CAE-35D7-34D5-BA7E-BEC5EED84042}"/>
          </ac:cxnSpMkLst>
        </pc:cxnChg>
        <pc:cxnChg chg="add del mod">
          <ac:chgData name="Rathnamachary, Raghavendra" userId="76f6d15c-11fb-4c7e-9bdd-071558f43084" providerId="ADAL" clId="{CF477B4B-EA0F-49B3-9AC4-BB5094CE313D}" dt="2023-10-07T12:14:33.797" v="8816" actId="478"/>
          <ac:cxnSpMkLst>
            <pc:docMk/>
            <pc:sldMk cId="3867250786" sldId="258"/>
            <ac:cxnSpMk id="17" creationId="{B41F56F7-5563-7F91-80BA-36B9DA665ED2}"/>
          </ac:cxnSpMkLst>
        </pc:cxnChg>
        <pc:cxnChg chg="add mod">
          <ac:chgData name="Rathnamachary, Raghavendra" userId="76f6d15c-11fb-4c7e-9bdd-071558f43084" providerId="ADAL" clId="{CF477B4B-EA0F-49B3-9AC4-BB5094CE313D}" dt="2023-10-07T11:51:59.219" v="7709" actId="1076"/>
          <ac:cxnSpMkLst>
            <pc:docMk/>
            <pc:sldMk cId="3867250786" sldId="258"/>
            <ac:cxnSpMk id="21" creationId="{E6083264-9DA1-42A5-D124-4FC634E0207B}"/>
          </ac:cxnSpMkLst>
        </pc:cxnChg>
        <pc:cxnChg chg="add mod">
          <ac:chgData name="Rathnamachary, Raghavendra" userId="76f6d15c-11fb-4c7e-9bdd-071558f43084" providerId="ADAL" clId="{CF477B4B-EA0F-49B3-9AC4-BB5094CE313D}" dt="2023-10-07T12:01:32.916" v="8116" actId="14100"/>
          <ac:cxnSpMkLst>
            <pc:docMk/>
            <pc:sldMk cId="3867250786" sldId="258"/>
            <ac:cxnSpMk id="23" creationId="{0D2E7DE6-ABED-898B-7C5D-751039312550}"/>
          </ac:cxnSpMkLst>
        </pc:cxnChg>
        <pc:cxnChg chg="add mod">
          <ac:chgData name="Rathnamachary, Raghavendra" userId="76f6d15c-11fb-4c7e-9bdd-071558f43084" providerId="ADAL" clId="{CF477B4B-EA0F-49B3-9AC4-BB5094CE313D}" dt="2023-10-07T11:53:00.555" v="7781" actId="1076"/>
          <ac:cxnSpMkLst>
            <pc:docMk/>
            <pc:sldMk cId="3867250786" sldId="258"/>
            <ac:cxnSpMk id="25" creationId="{5C917DA1-7265-4275-F919-248D1BBBC682}"/>
          </ac:cxnSpMkLst>
        </pc:cxnChg>
        <pc:cxnChg chg="add del mod">
          <ac:chgData name="Rathnamachary, Raghavendra" userId="76f6d15c-11fb-4c7e-9bdd-071558f43084" providerId="ADAL" clId="{CF477B4B-EA0F-49B3-9AC4-BB5094CE313D}" dt="2023-11-27T07:19:06.253" v="11751" actId="478"/>
          <ac:cxnSpMkLst>
            <pc:docMk/>
            <pc:sldMk cId="3867250786" sldId="258"/>
            <ac:cxnSpMk id="30" creationId="{933E20FD-744F-DEA9-6477-19403CA3CFD2}"/>
          </ac:cxnSpMkLst>
        </pc:cxnChg>
        <pc:cxnChg chg="add del mod">
          <ac:chgData name="Rathnamachary, Raghavendra" userId="76f6d15c-11fb-4c7e-9bdd-071558f43084" providerId="ADAL" clId="{CF477B4B-EA0F-49B3-9AC4-BB5094CE313D}" dt="2023-10-07T12:08:45.762" v="8329" actId="478"/>
          <ac:cxnSpMkLst>
            <pc:docMk/>
            <pc:sldMk cId="3867250786" sldId="258"/>
            <ac:cxnSpMk id="33" creationId="{EC4112F4-8638-6C6F-CE99-C452501AAD43}"/>
          </ac:cxnSpMkLst>
        </pc:cxnChg>
        <pc:cxnChg chg="add mod">
          <ac:chgData name="Rathnamachary, Raghavendra" userId="76f6d15c-11fb-4c7e-9bdd-071558f43084" providerId="ADAL" clId="{CF477B4B-EA0F-49B3-9AC4-BB5094CE313D}" dt="2023-10-07T12:15:06.973" v="9057" actId="1038"/>
          <ac:cxnSpMkLst>
            <pc:docMk/>
            <pc:sldMk cId="3867250786" sldId="258"/>
            <ac:cxnSpMk id="38" creationId="{978746C8-72EC-8BF3-1356-3CDFECAD9DC5}"/>
          </ac:cxnSpMkLst>
        </pc:cxnChg>
        <pc:cxnChg chg="add mod">
          <ac:chgData name="Rathnamachary, Raghavendra" userId="76f6d15c-11fb-4c7e-9bdd-071558f43084" providerId="ADAL" clId="{CF477B4B-EA0F-49B3-9AC4-BB5094CE313D}" dt="2023-10-07T12:15:06.973" v="9057" actId="1038"/>
          <ac:cxnSpMkLst>
            <pc:docMk/>
            <pc:sldMk cId="3867250786" sldId="258"/>
            <ac:cxnSpMk id="40" creationId="{E52C56F6-9362-F757-4D0C-D1C92BA6D58B}"/>
          </ac:cxnSpMkLst>
        </pc:cxnChg>
        <pc:cxnChg chg="add mod">
          <ac:chgData name="Rathnamachary, Raghavendra" userId="76f6d15c-11fb-4c7e-9bdd-071558f43084" providerId="ADAL" clId="{CF477B4B-EA0F-49B3-9AC4-BB5094CE313D}" dt="2023-10-07T12:15:06.973" v="9057" actId="1038"/>
          <ac:cxnSpMkLst>
            <pc:docMk/>
            <pc:sldMk cId="3867250786" sldId="258"/>
            <ac:cxnSpMk id="43" creationId="{3CA8E6BA-3F73-D1AA-0188-A9A498BFD670}"/>
          </ac:cxnSpMkLst>
        </pc:cxnChg>
        <pc:cxnChg chg="add mod">
          <ac:chgData name="Rathnamachary, Raghavendra" userId="76f6d15c-11fb-4c7e-9bdd-071558f43084" providerId="ADAL" clId="{CF477B4B-EA0F-49B3-9AC4-BB5094CE313D}" dt="2023-10-07T12:15:06.973" v="9057" actId="1038"/>
          <ac:cxnSpMkLst>
            <pc:docMk/>
            <pc:sldMk cId="3867250786" sldId="258"/>
            <ac:cxnSpMk id="44" creationId="{838414D8-A732-7AED-7570-54C635EC67F5}"/>
          </ac:cxnSpMkLst>
        </pc:cxnChg>
        <pc:cxnChg chg="add mod">
          <ac:chgData name="Rathnamachary, Raghavendra" userId="76f6d15c-11fb-4c7e-9bdd-071558f43084" providerId="ADAL" clId="{CF477B4B-EA0F-49B3-9AC4-BB5094CE313D}" dt="2023-10-07T12:15:06.973" v="9057" actId="1038"/>
          <ac:cxnSpMkLst>
            <pc:docMk/>
            <pc:sldMk cId="3867250786" sldId="258"/>
            <ac:cxnSpMk id="45" creationId="{B524CD33-E835-690D-B402-6C5F9100954C}"/>
          </ac:cxnSpMkLst>
        </pc:cxnChg>
        <pc:cxnChg chg="add del mod">
          <ac:chgData name="Rathnamachary, Raghavendra" userId="76f6d15c-11fb-4c7e-9bdd-071558f43084" providerId="ADAL" clId="{CF477B4B-EA0F-49B3-9AC4-BB5094CE313D}" dt="2023-11-27T07:19:05.292" v="11750" actId="478"/>
          <ac:cxnSpMkLst>
            <pc:docMk/>
            <pc:sldMk cId="3867250786" sldId="258"/>
            <ac:cxnSpMk id="48" creationId="{C0A2B4D5-D4EA-F16A-858A-95F4DB245EAE}"/>
          </ac:cxnSpMkLst>
        </pc:cxnChg>
      </pc:sldChg>
      <pc:sldChg chg="add del ord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2438442626" sldId="259"/>
        </pc:sldMkLst>
      </pc:sldChg>
      <pc:sldChg chg="delSp modSp add mod">
        <pc:chgData name="Rathnamachary, Raghavendra" userId="76f6d15c-11fb-4c7e-9bdd-071558f43084" providerId="ADAL" clId="{CF477B4B-EA0F-49B3-9AC4-BB5094CE313D}" dt="2023-11-27T07:16:00.436" v="11728" actId="403"/>
        <pc:sldMkLst>
          <pc:docMk/>
          <pc:sldMk cId="2924284980" sldId="260"/>
        </pc:sldMkLst>
        <pc:spChg chg="mod">
          <ac:chgData name="Rathnamachary, Raghavendra" userId="76f6d15c-11fb-4c7e-9bdd-071558f43084" providerId="ADAL" clId="{CF477B4B-EA0F-49B3-9AC4-BB5094CE313D}" dt="2023-11-27T07:16:00.436" v="11728" actId="403"/>
          <ac:spMkLst>
            <pc:docMk/>
            <pc:sldMk cId="2924284980" sldId="260"/>
            <ac:spMk id="4" creationId="{82B0D455-0ED8-BECA-8EBB-5A225EF657BA}"/>
          </ac:spMkLst>
        </pc:spChg>
        <pc:spChg chg="mod">
          <ac:chgData name="Rathnamachary, Raghavendra" userId="76f6d15c-11fb-4c7e-9bdd-071558f43084" providerId="ADAL" clId="{CF477B4B-EA0F-49B3-9AC4-BB5094CE313D}" dt="2023-10-10T04:25:42.941" v="11042" actId="20577"/>
          <ac:spMkLst>
            <pc:docMk/>
            <pc:sldMk cId="2924284980" sldId="260"/>
            <ac:spMk id="5" creationId="{DA1318F4-32ED-45EE-97E7-7883F6D31BDD}"/>
          </ac:spMkLst>
        </pc:spChg>
        <pc:picChg chg="del">
          <ac:chgData name="Rathnamachary, Raghavendra" userId="76f6d15c-11fb-4c7e-9bdd-071558f43084" providerId="ADAL" clId="{CF477B4B-EA0F-49B3-9AC4-BB5094CE313D}" dt="2023-10-10T04:25:03.887" v="10987" actId="478"/>
          <ac:picMkLst>
            <pc:docMk/>
            <pc:sldMk cId="2924284980" sldId="260"/>
            <ac:picMk id="6" creationId="{57A44B6A-6222-3D0C-9304-7C445344759F}"/>
          </ac:picMkLst>
        </pc:picChg>
      </pc:sldChg>
      <pc:sldChg chg="addSp delSp modSp add del mod modClrScheme delAnim chgLayout">
        <pc:chgData name="Rathnamachary, Raghavendra" userId="76f6d15c-11fb-4c7e-9bdd-071558f43084" providerId="ADAL" clId="{CF477B4B-EA0F-49B3-9AC4-BB5094CE313D}" dt="2023-10-07T12:59:52.813" v="10906" actId="2696"/>
        <pc:sldMkLst>
          <pc:docMk/>
          <pc:sldMk cId="3051715557" sldId="260"/>
        </pc:sldMkLst>
        <pc:spChg chg="mod">
          <ac:chgData name="Rathnamachary, Raghavendra" userId="76f6d15c-11fb-4c7e-9bdd-071558f43084" providerId="ADAL" clId="{CF477B4B-EA0F-49B3-9AC4-BB5094CE313D}" dt="2023-10-07T12:54:07.402" v="10804" actId="1076"/>
          <ac:spMkLst>
            <pc:docMk/>
            <pc:sldMk cId="3051715557" sldId="260"/>
            <ac:spMk id="2" creationId="{95AF768F-6768-E9C3-B668-07A0894DC545}"/>
          </ac:spMkLst>
        </pc:spChg>
        <pc:spChg chg="del">
          <ac:chgData name="Rathnamachary, Raghavendra" userId="76f6d15c-11fb-4c7e-9bdd-071558f43084" providerId="ADAL" clId="{CF477B4B-EA0F-49B3-9AC4-BB5094CE313D}" dt="2023-10-07T12:52:48.697" v="10795" actId="478"/>
          <ac:spMkLst>
            <pc:docMk/>
            <pc:sldMk cId="3051715557" sldId="260"/>
            <ac:spMk id="5" creationId="{61A08402-7E49-63B3-45FC-FAA9655E30CF}"/>
          </ac:spMkLst>
        </pc:spChg>
        <pc:spChg chg="del">
          <ac:chgData name="Rathnamachary, Raghavendra" userId="76f6d15c-11fb-4c7e-9bdd-071558f43084" providerId="ADAL" clId="{CF477B4B-EA0F-49B3-9AC4-BB5094CE313D}" dt="2023-10-07T12:52:48.697" v="10795" actId="478"/>
          <ac:spMkLst>
            <pc:docMk/>
            <pc:sldMk cId="3051715557" sldId="260"/>
            <ac:spMk id="7" creationId="{1062F94D-DBC3-E7B8-DC22-790B87124330}"/>
          </ac:spMkLst>
        </pc:spChg>
        <pc:spChg chg="del">
          <ac:chgData name="Rathnamachary, Raghavendra" userId="76f6d15c-11fb-4c7e-9bdd-071558f43084" providerId="ADAL" clId="{CF477B4B-EA0F-49B3-9AC4-BB5094CE313D}" dt="2023-10-07T12:52:48.697" v="10795" actId="478"/>
          <ac:spMkLst>
            <pc:docMk/>
            <pc:sldMk cId="3051715557" sldId="260"/>
            <ac:spMk id="8" creationId="{4298BECC-5B4E-F1EA-0E77-1D36DB126E50}"/>
          </ac:spMkLst>
        </pc:spChg>
        <pc:spChg chg="add del mod">
          <ac:chgData name="Rathnamachary, Raghavendra" userId="76f6d15c-11fb-4c7e-9bdd-071558f43084" providerId="ADAL" clId="{CF477B4B-EA0F-49B3-9AC4-BB5094CE313D}" dt="2023-10-07T12:53:40.899" v="10799" actId="26606"/>
          <ac:spMkLst>
            <pc:docMk/>
            <pc:sldMk cId="3051715557" sldId="260"/>
            <ac:spMk id="9" creationId="{53914E30-5A01-075C-DDC1-BDC555571ACD}"/>
          </ac:spMkLst>
        </pc:spChg>
        <pc:spChg chg="del">
          <ac:chgData name="Rathnamachary, Raghavendra" userId="76f6d15c-11fb-4c7e-9bdd-071558f43084" providerId="ADAL" clId="{CF477B4B-EA0F-49B3-9AC4-BB5094CE313D}" dt="2023-10-07T12:52:48.697" v="10795" actId="478"/>
          <ac:spMkLst>
            <pc:docMk/>
            <pc:sldMk cId="3051715557" sldId="260"/>
            <ac:spMk id="10" creationId="{906E665A-BD09-7F70-0EFF-0A7F421BECAA}"/>
          </ac:spMkLst>
        </pc:spChg>
        <pc:spChg chg="del">
          <ac:chgData name="Rathnamachary, Raghavendra" userId="76f6d15c-11fb-4c7e-9bdd-071558f43084" providerId="ADAL" clId="{CF477B4B-EA0F-49B3-9AC4-BB5094CE313D}" dt="2023-10-07T12:52:48.697" v="10795" actId="478"/>
          <ac:spMkLst>
            <pc:docMk/>
            <pc:sldMk cId="3051715557" sldId="260"/>
            <ac:spMk id="11" creationId="{7DE519E2-E8E4-1D0B-38E5-41763721A049}"/>
          </ac:spMkLst>
        </pc:spChg>
        <pc:spChg chg="del">
          <ac:chgData name="Rathnamachary, Raghavendra" userId="76f6d15c-11fb-4c7e-9bdd-071558f43084" providerId="ADAL" clId="{CF477B4B-EA0F-49B3-9AC4-BB5094CE313D}" dt="2023-10-07T12:52:48.697" v="10795" actId="478"/>
          <ac:spMkLst>
            <pc:docMk/>
            <pc:sldMk cId="3051715557" sldId="260"/>
            <ac:spMk id="12" creationId="{D5D9DD1F-3B53-D9E5-BC5C-5B8A5D3C059E}"/>
          </ac:spMkLst>
        </pc:spChg>
        <pc:spChg chg="del">
          <ac:chgData name="Rathnamachary, Raghavendra" userId="76f6d15c-11fb-4c7e-9bdd-071558f43084" providerId="ADAL" clId="{CF477B4B-EA0F-49B3-9AC4-BB5094CE313D}" dt="2023-10-07T12:52:48.697" v="10795" actId="478"/>
          <ac:spMkLst>
            <pc:docMk/>
            <pc:sldMk cId="3051715557" sldId="260"/>
            <ac:spMk id="14" creationId="{BF92B84D-2C3D-4AAE-A939-6B8033FBED33}"/>
          </ac:spMkLst>
        </pc:spChg>
        <pc:spChg chg="del">
          <ac:chgData name="Rathnamachary, Raghavendra" userId="76f6d15c-11fb-4c7e-9bdd-071558f43084" providerId="ADAL" clId="{CF477B4B-EA0F-49B3-9AC4-BB5094CE313D}" dt="2023-10-07T12:52:48.697" v="10795" actId="478"/>
          <ac:spMkLst>
            <pc:docMk/>
            <pc:sldMk cId="3051715557" sldId="260"/>
            <ac:spMk id="15" creationId="{16DC4501-B2DF-1B8D-36B1-F6E8447693A5}"/>
          </ac:spMkLst>
        </pc:spChg>
        <pc:spChg chg="del">
          <ac:chgData name="Rathnamachary, Raghavendra" userId="76f6d15c-11fb-4c7e-9bdd-071558f43084" providerId="ADAL" clId="{CF477B4B-EA0F-49B3-9AC4-BB5094CE313D}" dt="2023-10-07T12:52:48.697" v="10795" actId="478"/>
          <ac:spMkLst>
            <pc:docMk/>
            <pc:sldMk cId="3051715557" sldId="260"/>
            <ac:spMk id="16" creationId="{B1D2C545-3526-392E-5D77-5BD56B2C15CF}"/>
          </ac:spMkLst>
        </pc:spChg>
        <pc:picChg chg="add mod">
          <ac:chgData name="Rathnamachary, Raghavendra" userId="76f6d15c-11fb-4c7e-9bdd-071558f43084" providerId="ADAL" clId="{CF477B4B-EA0F-49B3-9AC4-BB5094CE313D}" dt="2023-10-07T12:58:10.495" v="10889" actId="1076"/>
          <ac:picMkLst>
            <pc:docMk/>
            <pc:sldMk cId="3051715557" sldId="260"/>
            <ac:picMk id="4" creationId="{2782C1FE-47D9-1648-794E-1D87843F4039}"/>
          </ac:picMkLst>
        </pc:picChg>
        <pc:picChg chg="del">
          <ac:chgData name="Rathnamachary, Raghavendra" userId="76f6d15c-11fb-4c7e-9bdd-071558f43084" providerId="ADAL" clId="{CF477B4B-EA0F-49B3-9AC4-BB5094CE313D}" dt="2023-10-07T12:52:48.697" v="10795" actId="478"/>
          <ac:picMkLst>
            <pc:docMk/>
            <pc:sldMk cId="3051715557" sldId="260"/>
            <ac:picMk id="18" creationId="{CEE2AB58-491E-2267-6A25-975B5A5855EF}"/>
          </ac:picMkLst>
        </pc:picChg>
        <pc:picChg chg="del">
          <ac:chgData name="Rathnamachary, Raghavendra" userId="76f6d15c-11fb-4c7e-9bdd-071558f43084" providerId="ADAL" clId="{CF477B4B-EA0F-49B3-9AC4-BB5094CE313D}" dt="2023-10-07T12:52:48.697" v="10795" actId="478"/>
          <ac:picMkLst>
            <pc:docMk/>
            <pc:sldMk cId="3051715557" sldId="260"/>
            <ac:picMk id="20" creationId="{313894A3-1928-CD2D-9B26-54C81A14FED5}"/>
          </ac:picMkLst>
        </pc:picChg>
        <pc:picChg chg="del">
          <ac:chgData name="Rathnamachary, Raghavendra" userId="76f6d15c-11fb-4c7e-9bdd-071558f43084" providerId="ADAL" clId="{CF477B4B-EA0F-49B3-9AC4-BB5094CE313D}" dt="2023-10-07T12:52:48.697" v="10795" actId="478"/>
          <ac:picMkLst>
            <pc:docMk/>
            <pc:sldMk cId="3051715557" sldId="260"/>
            <ac:picMk id="21" creationId="{CF744F50-3E18-639F-FB2A-C7D3C5DF694E}"/>
          </ac:picMkLst>
        </pc:picChg>
      </pc:sldChg>
      <pc:sldChg chg="addSp delSp modSp add del mod">
        <pc:chgData name="Rathnamachary, Raghavendra" userId="76f6d15c-11fb-4c7e-9bdd-071558f43084" providerId="ADAL" clId="{CF477B4B-EA0F-49B3-9AC4-BB5094CE313D}" dt="2023-10-07T13:00:52.674" v="10924" actId="2696"/>
        <pc:sldMkLst>
          <pc:docMk/>
          <pc:sldMk cId="1494738783" sldId="261"/>
        </pc:sldMkLst>
        <pc:spChg chg="mod">
          <ac:chgData name="Rathnamachary, Raghavendra" userId="76f6d15c-11fb-4c7e-9bdd-071558f43084" providerId="ADAL" clId="{CF477B4B-EA0F-49B3-9AC4-BB5094CE313D}" dt="2023-10-07T12:58:23.217" v="10890" actId="1076"/>
          <ac:spMkLst>
            <pc:docMk/>
            <pc:sldMk cId="1494738783" sldId="261"/>
            <ac:spMk id="2" creationId="{95AF768F-6768-E9C3-B668-07A0894DC545}"/>
          </ac:spMkLst>
        </pc:spChg>
        <pc:picChg chg="del">
          <ac:chgData name="Rathnamachary, Raghavendra" userId="76f6d15c-11fb-4c7e-9bdd-071558f43084" providerId="ADAL" clId="{CF477B4B-EA0F-49B3-9AC4-BB5094CE313D}" dt="2023-10-07T12:55:56.538" v="10863" actId="478"/>
          <ac:picMkLst>
            <pc:docMk/>
            <pc:sldMk cId="1494738783" sldId="261"/>
            <ac:picMk id="4" creationId="{2782C1FE-47D9-1648-794E-1D87843F4039}"/>
          </ac:picMkLst>
        </pc:picChg>
        <pc:picChg chg="add mod">
          <ac:chgData name="Rathnamachary, Raghavendra" userId="76f6d15c-11fb-4c7e-9bdd-071558f43084" providerId="ADAL" clId="{CF477B4B-EA0F-49B3-9AC4-BB5094CE313D}" dt="2023-10-07T12:57:46.282" v="10885" actId="1076"/>
          <ac:picMkLst>
            <pc:docMk/>
            <pc:sldMk cId="1494738783" sldId="261"/>
            <ac:picMk id="5" creationId="{E39778F4-2155-9B0B-BEBF-28804C1C5C23}"/>
          </ac:picMkLst>
        </pc:picChg>
      </pc:sldChg>
      <pc:sldChg chg="addSp delSp modSp add del mod">
        <pc:chgData name="Rathnamachary, Raghavendra" userId="76f6d15c-11fb-4c7e-9bdd-071558f43084" providerId="ADAL" clId="{CF477B4B-EA0F-49B3-9AC4-BB5094CE313D}" dt="2023-10-07T12:55:35.170" v="10836" actId="2696"/>
        <pc:sldMkLst>
          <pc:docMk/>
          <pc:sldMk cId="4134782763" sldId="261"/>
        </pc:sldMkLst>
        <pc:spChg chg="del mod">
          <ac:chgData name="Rathnamachary, Raghavendra" userId="76f6d15c-11fb-4c7e-9bdd-071558f43084" providerId="ADAL" clId="{CF477B4B-EA0F-49B3-9AC4-BB5094CE313D}" dt="2023-10-07T12:54:54.118" v="10821" actId="478"/>
          <ac:spMkLst>
            <pc:docMk/>
            <pc:sldMk cId="4134782763" sldId="261"/>
            <ac:spMk id="2" creationId="{95AF768F-6768-E9C3-B668-07A0894DC545}"/>
          </ac:spMkLst>
        </pc:spChg>
        <pc:spChg chg="add del mod">
          <ac:chgData name="Rathnamachary, Raghavendra" userId="76f6d15c-11fb-4c7e-9bdd-071558f43084" providerId="ADAL" clId="{CF477B4B-EA0F-49B3-9AC4-BB5094CE313D}" dt="2023-10-07T12:54:58.246" v="10823" actId="478"/>
          <ac:spMkLst>
            <pc:docMk/>
            <pc:sldMk cId="4134782763" sldId="261"/>
            <ac:spMk id="3" creationId="{8370E375-3F7C-4F41-1486-9E039587E503}"/>
          </ac:spMkLst>
        </pc:spChg>
        <pc:spChg chg="add del mod">
          <ac:chgData name="Rathnamachary, Raghavendra" userId="76f6d15c-11fb-4c7e-9bdd-071558f43084" providerId="ADAL" clId="{CF477B4B-EA0F-49B3-9AC4-BB5094CE313D}" dt="2023-10-07T12:54:56.422" v="10822" actId="478"/>
          <ac:spMkLst>
            <pc:docMk/>
            <pc:sldMk cId="4134782763" sldId="261"/>
            <ac:spMk id="6" creationId="{8599A381-D68B-E312-2977-62778A2D46A8}"/>
          </ac:spMkLst>
        </pc:spChg>
        <pc:spChg chg="add mod">
          <ac:chgData name="Rathnamachary, Raghavendra" userId="76f6d15c-11fb-4c7e-9bdd-071558f43084" providerId="ADAL" clId="{CF477B4B-EA0F-49B3-9AC4-BB5094CE313D}" dt="2023-10-07T12:55:06.984" v="10833" actId="20577"/>
          <ac:spMkLst>
            <pc:docMk/>
            <pc:sldMk cId="4134782763" sldId="261"/>
            <ac:spMk id="7" creationId="{31718F17-0809-8A32-D849-C32B0878F810}"/>
          </ac:spMkLst>
        </pc:spChg>
        <pc:picChg chg="del mod">
          <ac:chgData name="Rathnamachary, Raghavendra" userId="76f6d15c-11fb-4c7e-9bdd-071558f43084" providerId="ADAL" clId="{CF477B4B-EA0F-49B3-9AC4-BB5094CE313D}" dt="2023-10-07T12:55:17.762" v="10835" actId="478"/>
          <ac:picMkLst>
            <pc:docMk/>
            <pc:sldMk cId="4134782763" sldId="261"/>
            <ac:picMk id="4" creationId="{2782C1FE-47D9-1648-794E-1D87843F4039}"/>
          </ac:picMkLst>
        </pc:picChg>
      </pc:sldChg>
      <pc:sldChg chg="addSp delSp modSp add mod ord modTransition">
        <pc:chgData name="Rathnamachary, Raghavendra" userId="76f6d15c-11fb-4c7e-9bdd-071558f43084" providerId="ADAL" clId="{CF477B4B-EA0F-49B3-9AC4-BB5094CE313D}" dt="2023-11-27T07:22:29.781" v="12048" actId="20577"/>
        <pc:sldMkLst>
          <pc:docMk/>
          <pc:sldMk cId="1736600149" sldId="262"/>
        </pc:sldMkLst>
        <pc:spChg chg="add mod">
          <ac:chgData name="Rathnamachary, Raghavendra" userId="76f6d15c-11fb-4c7e-9bdd-071558f43084" providerId="ADAL" clId="{CF477B4B-EA0F-49B3-9AC4-BB5094CE313D}" dt="2023-10-10T09:21:36.309" v="11180" actId="1076"/>
          <ac:spMkLst>
            <pc:docMk/>
            <pc:sldMk cId="1736600149" sldId="262"/>
            <ac:spMk id="2" creationId="{5ADA5396-BA87-4D22-7080-4A233440DE61}"/>
          </ac:spMkLst>
        </pc:spChg>
        <pc:spChg chg="add mod">
          <ac:chgData name="Rathnamachary, Raghavendra" userId="76f6d15c-11fb-4c7e-9bdd-071558f43084" providerId="ADAL" clId="{CF477B4B-EA0F-49B3-9AC4-BB5094CE313D}" dt="2023-11-27T07:22:29.781" v="12048" actId="20577"/>
          <ac:spMkLst>
            <pc:docMk/>
            <pc:sldMk cId="1736600149" sldId="262"/>
            <ac:spMk id="7" creationId="{11F630AE-920C-59E8-FE84-A6C85122897A}"/>
          </ac:spMkLst>
        </pc:spChg>
        <pc:spChg chg="del">
          <ac:chgData name="Rathnamachary, Raghavendra" userId="76f6d15c-11fb-4c7e-9bdd-071558f43084" providerId="ADAL" clId="{CF477B4B-EA0F-49B3-9AC4-BB5094CE313D}" dt="2023-10-07T12:58:50.486" v="10895" actId="478"/>
          <ac:spMkLst>
            <pc:docMk/>
            <pc:sldMk cId="1736600149" sldId="262"/>
            <ac:spMk id="8" creationId="{0D04B4D4-0A29-BAED-3F29-EFD04C80C242}"/>
          </ac:spMkLst>
        </pc:spChg>
        <pc:picChg chg="add del mod">
          <ac:chgData name="Rathnamachary, Raghavendra" userId="76f6d15c-11fb-4c7e-9bdd-071558f43084" providerId="ADAL" clId="{CF477B4B-EA0F-49B3-9AC4-BB5094CE313D}" dt="2023-10-10T09:20:58.496" v="11175" actId="478"/>
          <ac:picMkLst>
            <pc:docMk/>
            <pc:sldMk cId="1736600149" sldId="262"/>
            <ac:picMk id="4" creationId="{17CE841E-8D2C-146D-F66D-1F9027106692}"/>
          </ac:picMkLst>
        </pc:picChg>
      </pc:sldChg>
      <pc:sldChg chg="addSp delSp modSp add mod modTransition">
        <pc:chgData name="Rathnamachary, Raghavendra" userId="76f6d15c-11fb-4c7e-9bdd-071558f43084" providerId="ADAL" clId="{CF477B4B-EA0F-49B3-9AC4-BB5094CE313D}" dt="2023-11-18T11:56:45.918" v="11700"/>
        <pc:sldMkLst>
          <pc:docMk/>
          <pc:sldMk cId="3447795220" sldId="263"/>
        </pc:sldMkLst>
        <pc:spChg chg="mod">
          <ac:chgData name="Rathnamachary, Raghavendra" userId="76f6d15c-11fb-4c7e-9bdd-071558f43084" providerId="ADAL" clId="{CF477B4B-EA0F-49B3-9AC4-BB5094CE313D}" dt="2023-10-10T09:23:12.376" v="11232" actId="120"/>
          <ac:spMkLst>
            <pc:docMk/>
            <pc:sldMk cId="3447795220" sldId="263"/>
            <ac:spMk id="2" creationId="{5ADA5396-BA87-4D22-7080-4A233440DE61}"/>
          </ac:spMkLst>
        </pc:spChg>
        <pc:picChg chg="del">
          <ac:chgData name="Rathnamachary, Raghavendra" userId="76f6d15c-11fb-4c7e-9bdd-071558f43084" providerId="ADAL" clId="{CF477B4B-EA0F-49B3-9AC4-BB5094CE313D}" dt="2023-10-07T13:00:21.123" v="10919" actId="478"/>
          <ac:picMkLst>
            <pc:docMk/>
            <pc:sldMk cId="3447795220" sldId="263"/>
            <ac:picMk id="4" creationId="{17CE841E-8D2C-146D-F66D-1F9027106692}"/>
          </ac:picMkLst>
        </pc:picChg>
        <pc:picChg chg="add mod">
          <ac:chgData name="Rathnamachary, Raghavendra" userId="76f6d15c-11fb-4c7e-9bdd-071558f43084" providerId="ADAL" clId="{CF477B4B-EA0F-49B3-9AC4-BB5094CE313D}" dt="2023-10-10T09:23:21.302" v="11233" actId="1076"/>
          <ac:picMkLst>
            <pc:docMk/>
            <pc:sldMk cId="3447795220" sldId="263"/>
            <ac:picMk id="5" creationId="{0A522BD0-32CD-002E-9693-5F05F044597A}"/>
          </ac:picMkLst>
        </pc:picChg>
      </pc:sldChg>
      <pc:sldChg chg="addSp delSp modSp mod ord modTransition modAnim">
        <pc:chgData name="Rathnamachary, Raghavendra" userId="76f6d15c-11fb-4c7e-9bdd-071558f43084" providerId="ADAL" clId="{CF477B4B-EA0F-49B3-9AC4-BB5094CE313D}" dt="2023-12-19T03:42:44.471" v="12106" actId="6549"/>
        <pc:sldMkLst>
          <pc:docMk/>
          <pc:sldMk cId="1806608145" sldId="265"/>
        </pc:sldMkLst>
        <pc:spChg chg="mod">
          <ac:chgData name="Rathnamachary, Raghavendra" userId="76f6d15c-11fb-4c7e-9bdd-071558f43084" providerId="ADAL" clId="{CF477B4B-EA0F-49B3-9AC4-BB5094CE313D}" dt="2023-10-07T12:30:06.323" v="9715" actId="114"/>
          <ac:spMkLst>
            <pc:docMk/>
            <pc:sldMk cId="1806608145" sldId="265"/>
            <ac:spMk id="2" creationId="{95AF768F-6768-E9C3-B668-07A0894DC545}"/>
          </ac:spMkLst>
        </pc:spChg>
        <pc:spChg chg="add mod">
          <ac:chgData name="Rathnamachary, Raghavendra" userId="76f6d15c-11fb-4c7e-9bdd-071558f43084" providerId="ADAL" clId="{CF477B4B-EA0F-49B3-9AC4-BB5094CE313D}" dt="2023-10-07T12:38:43.272" v="10261" actId="20577"/>
          <ac:spMkLst>
            <pc:docMk/>
            <pc:sldMk cId="1806608145" sldId="265"/>
            <ac:spMk id="5" creationId="{61A08402-7E49-63B3-45FC-FAA9655E30CF}"/>
          </ac:spMkLst>
        </pc:spChg>
        <pc:spChg chg="add mod">
          <ac:chgData name="Rathnamachary, Raghavendra" userId="76f6d15c-11fb-4c7e-9bdd-071558f43084" providerId="ADAL" clId="{CF477B4B-EA0F-49B3-9AC4-BB5094CE313D}" dt="2023-11-27T07:18:00.548" v="11743" actId="20577"/>
          <ac:spMkLst>
            <pc:docMk/>
            <pc:sldMk cId="1806608145" sldId="265"/>
            <ac:spMk id="7" creationId="{1062F94D-DBC3-E7B8-DC22-790B87124330}"/>
          </ac:spMkLst>
        </pc:spChg>
        <pc:spChg chg="add mod">
          <ac:chgData name="Rathnamachary, Raghavendra" userId="76f6d15c-11fb-4c7e-9bdd-071558f43084" providerId="ADAL" clId="{CF477B4B-EA0F-49B3-9AC4-BB5094CE313D}" dt="2023-10-07T13:05:04" v="10939" actId="1076"/>
          <ac:spMkLst>
            <pc:docMk/>
            <pc:sldMk cId="1806608145" sldId="265"/>
            <ac:spMk id="8" creationId="{4298BECC-5B4E-F1EA-0E77-1D36DB126E50}"/>
          </ac:spMkLst>
        </pc:spChg>
        <pc:spChg chg="add mod">
          <ac:chgData name="Rathnamachary, Raghavendra" userId="76f6d15c-11fb-4c7e-9bdd-071558f43084" providerId="ADAL" clId="{CF477B4B-EA0F-49B3-9AC4-BB5094CE313D}" dt="2023-10-07T12:35:23.772" v="9999" actId="14100"/>
          <ac:spMkLst>
            <pc:docMk/>
            <pc:sldMk cId="1806608145" sldId="265"/>
            <ac:spMk id="10" creationId="{906E665A-BD09-7F70-0EFF-0A7F421BECAA}"/>
          </ac:spMkLst>
        </pc:spChg>
        <pc:spChg chg="add mod">
          <ac:chgData name="Rathnamachary, Raghavendra" userId="76f6d15c-11fb-4c7e-9bdd-071558f43084" providerId="ADAL" clId="{CF477B4B-EA0F-49B3-9AC4-BB5094CE313D}" dt="2023-12-19T03:42:44.471" v="12106" actId="6549"/>
          <ac:spMkLst>
            <pc:docMk/>
            <pc:sldMk cId="1806608145" sldId="265"/>
            <ac:spMk id="11" creationId="{7DE519E2-E8E4-1D0B-38E5-41763721A049}"/>
          </ac:spMkLst>
        </pc:spChg>
        <pc:spChg chg="add mod">
          <ac:chgData name="Rathnamachary, Raghavendra" userId="76f6d15c-11fb-4c7e-9bdd-071558f43084" providerId="ADAL" clId="{CF477B4B-EA0F-49B3-9AC4-BB5094CE313D}" dt="2023-10-07T13:04:35.335" v="10937" actId="1076"/>
          <ac:spMkLst>
            <pc:docMk/>
            <pc:sldMk cId="1806608145" sldId="265"/>
            <ac:spMk id="12" creationId="{D5D9DD1F-3B53-D9E5-BC5C-5B8A5D3C059E}"/>
          </ac:spMkLst>
        </pc:spChg>
        <pc:spChg chg="add mod">
          <ac:chgData name="Rathnamachary, Raghavendra" userId="76f6d15c-11fb-4c7e-9bdd-071558f43084" providerId="ADAL" clId="{CF477B4B-EA0F-49B3-9AC4-BB5094CE313D}" dt="2023-10-07T12:39:26.015" v="10439" actId="14100"/>
          <ac:spMkLst>
            <pc:docMk/>
            <pc:sldMk cId="1806608145" sldId="265"/>
            <ac:spMk id="14" creationId="{BF92B84D-2C3D-4AAE-A939-6B8033FBED33}"/>
          </ac:spMkLst>
        </pc:spChg>
        <pc:spChg chg="add mod">
          <ac:chgData name="Rathnamachary, Raghavendra" userId="76f6d15c-11fb-4c7e-9bdd-071558f43084" providerId="ADAL" clId="{CF477B4B-EA0F-49B3-9AC4-BB5094CE313D}" dt="2023-11-27T07:17:43.137" v="11741" actId="20577"/>
          <ac:spMkLst>
            <pc:docMk/>
            <pc:sldMk cId="1806608145" sldId="265"/>
            <ac:spMk id="15" creationId="{16DC4501-B2DF-1B8D-36B1-F6E8447693A5}"/>
          </ac:spMkLst>
        </pc:spChg>
        <pc:spChg chg="add mod">
          <ac:chgData name="Rathnamachary, Raghavendra" userId="76f6d15c-11fb-4c7e-9bdd-071558f43084" providerId="ADAL" clId="{CF477B4B-EA0F-49B3-9AC4-BB5094CE313D}" dt="2023-10-07T12:38:59.384" v="10387" actId="1037"/>
          <ac:spMkLst>
            <pc:docMk/>
            <pc:sldMk cId="1806608145" sldId="265"/>
            <ac:spMk id="16" creationId="{B1D2C545-3526-392E-5D77-5BD56B2C15CF}"/>
          </ac:spMkLst>
        </pc:spChg>
        <pc:picChg chg="add del mod">
          <ac:chgData name="Rathnamachary, Raghavendra" userId="76f6d15c-11fb-4c7e-9bdd-071558f43084" providerId="ADAL" clId="{CF477B4B-EA0F-49B3-9AC4-BB5094CE313D}" dt="2023-10-07T12:42:32.585" v="10447" actId="478"/>
          <ac:picMkLst>
            <pc:docMk/>
            <pc:sldMk cId="1806608145" sldId="265"/>
            <ac:picMk id="3" creationId="{402F9EAE-BF75-66A5-E533-71BA431E9390}"/>
          </ac:picMkLst>
        </pc:picChg>
        <pc:picChg chg="add del">
          <ac:chgData name="Rathnamachary, Raghavendra" userId="76f6d15c-11fb-4c7e-9bdd-071558f43084" providerId="ADAL" clId="{CF477B4B-EA0F-49B3-9AC4-BB5094CE313D}" dt="2023-10-07T12:29:31.762" v="9709" actId="478"/>
          <ac:picMkLst>
            <pc:docMk/>
            <pc:sldMk cId="1806608145" sldId="265"/>
            <ac:picMk id="4" creationId="{DC6575C4-3D85-0F85-CE8B-948100B85C08}"/>
          </ac:picMkLst>
        </pc:picChg>
        <pc:picChg chg="add del mod">
          <ac:chgData name="Rathnamachary, Raghavendra" userId="76f6d15c-11fb-4c7e-9bdd-071558f43084" providerId="ADAL" clId="{CF477B4B-EA0F-49B3-9AC4-BB5094CE313D}" dt="2023-10-07T12:29:32.305" v="9710" actId="478"/>
          <ac:picMkLst>
            <pc:docMk/>
            <pc:sldMk cId="1806608145" sldId="265"/>
            <ac:picMk id="6" creationId="{FCCEF7F7-8C76-B065-1132-C4B0D3EDD8A8}"/>
          </ac:picMkLst>
        </pc:picChg>
        <pc:picChg chg="add del mod">
          <ac:chgData name="Rathnamachary, Raghavendra" userId="76f6d15c-11fb-4c7e-9bdd-071558f43084" providerId="ADAL" clId="{CF477B4B-EA0F-49B3-9AC4-BB5094CE313D}" dt="2023-10-07T12:43:47.151" v="10456" actId="478"/>
          <ac:picMkLst>
            <pc:docMk/>
            <pc:sldMk cId="1806608145" sldId="265"/>
            <ac:picMk id="9" creationId="{9AB08AFC-C8D8-A4B9-3EA8-724ED610F302}"/>
          </ac:picMkLst>
        </pc:picChg>
        <pc:picChg chg="add del mod">
          <ac:chgData name="Rathnamachary, Raghavendra" userId="76f6d15c-11fb-4c7e-9bdd-071558f43084" providerId="ADAL" clId="{CF477B4B-EA0F-49B3-9AC4-BB5094CE313D}" dt="2023-10-07T12:43:45.386" v="10455" actId="478"/>
          <ac:picMkLst>
            <pc:docMk/>
            <pc:sldMk cId="1806608145" sldId="265"/>
            <ac:picMk id="13" creationId="{5BFC37AA-9D27-6864-6877-36D821578A82}"/>
          </ac:picMkLst>
        </pc:picChg>
        <pc:picChg chg="add mod">
          <ac:chgData name="Rathnamachary, Raghavendra" userId="76f6d15c-11fb-4c7e-9bdd-071558f43084" providerId="ADAL" clId="{CF477B4B-EA0F-49B3-9AC4-BB5094CE313D}" dt="2023-10-07T12:45:12.397" v="10484" actId="1076"/>
          <ac:picMkLst>
            <pc:docMk/>
            <pc:sldMk cId="1806608145" sldId="265"/>
            <ac:picMk id="18" creationId="{CEE2AB58-491E-2267-6A25-975B5A5855EF}"/>
          </ac:picMkLst>
        </pc:picChg>
        <pc:picChg chg="add mod">
          <ac:chgData name="Rathnamachary, Raghavendra" userId="76f6d15c-11fb-4c7e-9bdd-071558f43084" providerId="ADAL" clId="{CF477B4B-EA0F-49B3-9AC4-BB5094CE313D}" dt="2023-10-07T12:43:41.404" v="10454" actId="1076"/>
          <ac:picMkLst>
            <pc:docMk/>
            <pc:sldMk cId="1806608145" sldId="265"/>
            <ac:picMk id="20" creationId="{313894A3-1928-CD2D-9B26-54C81A14FED5}"/>
          </ac:picMkLst>
        </pc:picChg>
        <pc:picChg chg="add mod">
          <ac:chgData name="Rathnamachary, Raghavendra" userId="76f6d15c-11fb-4c7e-9bdd-071558f43084" providerId="ADAL" clId="{CF477B4B-EA0F-49B3-9AC4-BB5094CE313D}" dt="2023-10-07T12:45:16.863" v="10485" actId="108"/>
          <ac:picMkLst>
            <pc:docMk/>
            <pc:sldMk cId="1806608145" sldId="265"/>
            <ac:picMk id="21" creationId="{CF744F50-3E18-639F-FB2A-C7D3C5DF694E}"/>
          </ac:picMkLst>
        </pc:picChg>
      </pc:sldChg>
      <pc:sldChg chg="modTransition">
        <pc:chgData name="Rathnamachary, Raghavendra" userId="76f6d15c-11fb-4c7e-9bdd-071558f43084" providerId="ADAL" clId="{CF477B4B-EA0F-49B3-9AC4-BB5094CE313D}" dt="2023-10-07T13:02:45.646" v="10932"/>
        <pc:sldMkLst>
          <pc:docMk/>
          <pc:sldMk cId="211559099" sldId="266"/>
        </pc:sldMkLst>
      </pc:sldChg>
      <pc:sldChg chg="modSp mod modTransition">
        <pc:chgData name="Rathnamachary, Raghavendra" userId="76f6d15c-11fb-4c7e-9bdd-071558f43084" providerId="ADAL" clId="{CF477B4B-EA0F-49B3-9AC4-BB5094CE313D}" dt="2023-10-07T13:02:45.646" v="10932"/>
        <pc:sldMkLst>
          <pc:docMk/>
          <pc:sldMk cId="1601328231" sldId="269"/>
        </pc:sldMkLst>
        <pc:spChg chg="mod">
          <ac:chgData name="Rathnamachary, Raghavendra" userId="76f6d15c-11fb-4c7e-9bdd-071558f43084" providerId="ADAL" clId="{CF477B4B-EA0F-49B3-9AC4-BB5094CE313D}" dt="2023-10-07T09:05:43.873" v="4180" actId="114"/>
          <ac:spMkLst>
            <pc:docMk/>
            <pc:sldMk cId="1601328231" sldId="269"/>
            <ac:spMk id="2" creationId="{93B1ABFA-550A-5F1A-1664-43EF18E010AA}"/>
          </ac:spMkLst>
        </pc:spChg>
      </pc:sldChg>
      <pc:sldChg chg="modSp mod modTransition">
        <pc:chgData name="Rathnamachary, Raghavendra" userId="76f6d15c-11fb-4c7e-9bdd-071558f43084" providerId="ADAL" clId="{CF477B4B-EA0F-49B3-9AC4-BB5094CE313D}" dt="2023-10-07T13:02:45.646" v="10932"/>
        <pc:sldMkLst>
          <pc:docMk/>
          <pc:sldMk cId="1296709006" sldId="270"/>
        </pc:sldMkLst>
        <pc:spChg chg="mod">
          <ac:chgData name="Rathnamachary, Raghavendra" userId="76f6d15c-11fb-4c7e-9bdd-071558f43084" providerId="ADAL" clId="{CF477B4B-EA0F-49B3-9AC4-BB5094CE313D}" dt="2023-10-07T09:06:05.917" v="4184" actId="114"/>
          <ac:spMkLst>
            <pc:docMk/>
            <pc:sldMk cId="1296709006" sldId="270"/>
            <ac:spMk id="2" creationId="{FFCB0E8D-DF00-6445-36BB-54680E2E8FB1}"/>
          </ac:spMkLst>
        </pc:spChg>
      </pc:sldChg>
      <pc:sldChg chg="addSp delSp modSp mod ord modTransition">
        <pc:chgData name="Rathnamachary, Raghavendra" userId="76f6d15c-11fb-4c7e-9bdd-071558f43084" providerId="ADAL" clId="{CF477B4B-EA0F-49B3-9AC4-BB5094CE313D}" dt="2023-11-27T07:17:00.204" v="11729" actId="478"/>
        <pc:sldMkLst>
          <pc:docMk/>
          <pc:sldMk cId="3347004220" sldId="272"/>
        </pc:sldMkLst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" creationId="{A2C62F39-7918-C2A6-2720-1807DA07C4A6}"/>
          </ac:spMkLst>
        </pc:spChg>
        <pc:spChg chg="mod">
          <ac:chgData name="Rathnamachary, Raghavendra" userId="76f6d15c-11fb-4c7e-9bdd-071558f43084" providerId="ADAL" clId="{CF477B4B-EA0F-49B3-9AC4-BB5094CE313D}" dt="2023-10-07T09:45:06.718" v="6634" actId="114"/>
          <ac:spMkLst>
            <pc:docMk/>
            <pc:sldMk cId="3347004220" sldId="272"/>
            <ac:spMk id="3" creationId="{A41DCE4A-B9AB-6ECB-2D21-211F577D83FF}"/>
          </ac:spMkLst>
        </pc:spChg>
        <pc:spChg chg="del">
          <ac:chgData name="Rathnamachary, Raghavendra" userId="76f6d15c-11fb-4c7e-9bdd-071558f43084" providerId="ADAL" clId="{CF477B4B-EA0F-49B3-9AC4-BB5094CE313D}" dt="2023-10-07T09:35:59.630" v="6285" actId="478"/>
          <ac:spMkLst>
            <pc:docMk/>
            <pc:sldMk cId="3347004220" sldId="272"/>
            <ac:spMk id="5" creationId="{33D39873-98DA-BBE4-40AF-962B6EB9CD1E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6" creationId="{A6D36CAD-A938-BA2C-D57F-4F9BB79456A9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7" creationId="{FC12AAA0-2310-3067-4420-CEDEFC8E99A9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8" creationId="{182F2AD1-CBD2-FBCE-24E8-6D954BD7AB77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9" creationId="{EA026824-ED35-4C51-958E-BA80C1780A36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0" creationId="{8A7E2B54-4D18-75E8-FA03-976F590F4C7F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1" creationId="{B9E3AA64-B922-EE9E-92B6-418C8D73B735}"/>
          </ac:spMkLst>
        </pc:spChg>
        <pc:spChg chg="add del mod">
          <ac:chgData name="Rathnamachary, Raghavendra" userId="76f6d15c-11fb-4c7e-9bdd-071558f43084" providerId="ADAL" clId="{CF477B4B-EA0F-49B3-9AC4-BB5094CE313D}" dt="2023-10-07T09:36:02.386" v="6286" actId="478"/>
          <ac:spMkLst>
            <pc:docMk/>
            <pc:sldMk cId="3347004220" sldId="272"/>
            <ac:spMk id="12" creationId="{78EE9076-904D-5E37-A9D2-B7B88DC6B1EF}"/>
          </ac:spMkLst>
        </pc:spChg>
        <pc:spChg chg="add mod">
          <ac:chgData name="Rathnamachary, Raghavendra" userId="76f6d15c-11fb-4c7e-9bdd-071558f43084" providerId="ADAL" clId="{CF477B4B-EA0F-49B3-9AC4-BB5094CE313D}" dt="2023-10-07T09:38:25.228" v="6315" actId="1076"/>
          <ac:spMkLst>
            <pc:docMk/>
            <pc:sldMk cId="3347004220" sldId="272"/>
            <ac:spMk id="13" creationId="{AEB79441-CD82-76EF-8B75-07DAAEF79FDD}"/>
          </ac:spMkLst>
        </pc:spChg>
        <pc:spChg chg="add del mod">
          <ac:chgData name="Rathnamachary, Raghavendra" userId="76f6d15c-11fb-4c7e-9bdd-071558f43084" providerId="ADAL" clId="{CF477B4B-EA0F-49B3-9AC4-BB5094CE313D}" dt="2023-10-07T09:37:35.542" v="6303" actId="478"/>
          <ac:spMkLst>
            <pc:docMk/>
            <pc:sldMk cId="3347004220" sldId="272"/>
            <ac:spMk id="14" creationId="{56F3F99A-C371-CAF7-3D9B-C0FA1A0285EB}"/>
          </ac:spMkLst>
        </pc:spChg>
        <pc:spChg chg="add del mod">
          <ac:chgData name="Rathnamachary, Raghavendra" userId="76f6d15c-11fb-4c7e-9bdd-071558f43084" providerId="ADAL" clId="{CF477B4B-EA0F-49B3-9AC4-BB5094CE313D}" dt="2023-10-07T09:37:36.291" v="6304" actId="478"/>
          <ac:spMkLst>
            <pc:docMk/>
            <pc:sldMk cId="3347004220" sldId="272"/>
            <ac:spMk id="15" creationId="{40D2D3C8-FE3A-16A6-D566-26E815E987AA}"/>
          </ac:spMkLst>
        </pc:spChg>
        <pc:spChg chg="add del mod">
          <ac:chgData name="Rathnamachary, Raghavendra" userId="76f6d15c-11fb-4c7e-9bdd-071558f43084" providerId="ADAL" clId="{CF477B4B-EA0F-49B3-9AC4-BB5094CE313D}" dt="2023-10-07T09:37:29.571" v="6301" actId="478"/>
          <ac:spMkLst>
            <pc:docMk/>
            <pc:sldMk cId="3347004220" sldId="272"/>
            <ac:spMk id="16" creationId="{DCEEAF03-0229-7117-F249-3DDC6B91E1AC}"/>
          </ac:spMkLst>
        </pc:spChg>
        <pc:spChg chg="add mod">
          <ac:chgData name="Rathnamachary, Raghavendra" userId="76f6d15c-11fb-4c7e-9bdd-071558f43084" providerId="ADAL" clId="{CF477B4B-EA0F-49B3-9AC4-BB5094CE313D}" dt="2023-10-07T09:38:19.547" v="6314" actId="1076"/>
          <ac:spMkLst>
            <pc:docMk/>
            <pc:sldMk cId="3347004220" sldId="272"/>
            <ac:spMk id="17" creationId="{948E6658-CCF8-C02A-28E9-01E27AC5F003}"/>
          </ac:spMkLst>
        </pc:spChg>
        <pc:spChg chg="add mod">
          <ac:chgData name="Rathnamachary, Raghavendra" userId="76f6d15c-11fb-4c7e-9bdd-071558f43084" providerId="ADAL" clId="{CF477B4B-EA0F-49B3-9AC4-BB5094CE313D}" dt="2023-10-07T09:37:55.327" v="6309" actId="1076"/>
          <ac:spMkLst>
            <pc:docMk/>
            <pc:sldMk cId="3347004220" sldId="272"/>
            <ac:spMk id="18" creationId="{1253BEA4-1D66-D069-A021-8B850BA85831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9" creationId="{EE2912A6-5C40-AAF7-9105-3EDCF5F6329B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0" creationId="{E74A3F6C-E781-E4EE-5B2B-D9ED318E0143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1" creationId="{92CFD044-88F6-92AD-4661-048AEDCC63D1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2" creationId="{7BEA1694-13F9-9680-95CB-E1E0DDB7208B}"/>
          </ac:spMkLst>
        </pc:spChg>
        <pc:spChg chg="add mod">
          <ac:chgData name="Rathnamachary, Raghavendra" userId="76f6d15c-11fb-4c7e-9bdd-071558f43084" providerId="ADAL" clId="{CF477B4B-EA0F-49B3-9AC4-BB5094CE313D}" dt="2023-10-07T09:38:01.903" v="6311" actId="1076"/>
          <ac:spMkLst>
            <pc:docMk/>
            <pc:sldMk cId="3347004220" sldId="272"/>
            <ac:spMk id="23" creationId="{7916C85C-A124-3F06-DAFD-A8A3F13CE802}"/>
          </ac:spMkLst>
        </pc:spChg>
        <pc:spChg chg="add del mod">
          <ac:chgData name="Rathnamachary, Raghavendra" userId="76f6d15c-11fb-4c7e-9bdd-071558f43084" providerId="ADAL" clId="{CF477B4B-EA0F-49B3-9AC4-BB5094CE313D}" dt="2023-11-27T07:17:00.204" v="11729" actId="478"/>
          <ac:spMkLst>
            <pc:docMk/>
            <pc:sldMk cId="3347004220" sldId="272"/>
            <ac:spMk id="24" creationId="{97B53D4A-0F66-C579-2A35-9BAA5C126C99}"/>
          </ac:spMkLst>
        </pc:spChg>
        <pc:spChg chg="add mod">
          <ac:chgData name="Rathnamachary, Raghavendra" userId="76f6d15c-11fb-4c7e-9bdd-071558f43084" providerId="ADAL" clId="{CF477B4B-EA0F-49B3-9AC4-BB5094CE313D}" dt="2023-10-07T09:42:14.609" v="6526" actId="1076"/>
          <ac:spMkLst>
            <pc:docMk/>
            <pc:sldMk cId="3347004220" sldId="272"/>
            <ac:spMk id="25" creationId="{2152D3A4-A2D0-B78D-E465-FE810687385E}"/>
          </ac:spMkLst>
        </pc:spChg>
        <pc:spChg chg="add mod">
          <ac:chgData name="Rathnamachary, Raghavendra" userId="76f6d15c-11fb-4c7e-9bdd-071558f43084" providerId="ADAL" clId="{CF477B4B-EA0F-49B3-9AC4-BB5094CE313D}" dt="2023-10-08T14:33:46.243" v="10980" actId="6549"/>
          <ac:spMkLst>
            <pc:docMk/>
            <pc:sldMk cId="3347004220" sldId="272"/>
            <ac:spMk id="26" creationId="{9C2BFE9E-8BB2-8348-FA32-B16E3EB6F2BC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35" creationId="{A1DD662F-E71B-F865-82D5-18775AD34BFC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48" creationId="{272DA628-847C-A33C-C05B-2969D1F758C1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50" creationId="{A33426F7-0047-DE8F-DE80-E4453A9CD1C6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51" creationId="{6E22F45A-033B-7EDE-68F6-FEC9F4201539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52" creationId="{417DBF16-E764-B3D9-CE87-D1888E895904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56" creationId="{C8E5A8BE-72B0-FDDE-EB55-432871F5C8B3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57" creationId="{3AB0FC48-4998-9944-4B0F-0AA933207F2C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58" creationId="{43D094CD-0BAF-5BE6-496A-8EBDDAC631D0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59" creationId="{929C75FE-58E2-90F0-9FDF-0436C12806B2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60" creationId="{420A6EC8-A1F3-89D1-0CE2-DBA3DF6E837D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61" creationId="{780C9965-F791-80CF-4B29-140539E36BD8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63" creationId="{57393461-9A0E-9613-D55F-7D0B3D874A6D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64" creationId="{A5862D30-1B16-966D-AD14-A6BD4CA6508E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66" creationId="{AA7F214A-9150-327A-0BE0-34450D7A3BF4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69" creationId="{2AB1A5C2-462D-ABC2-9CDF-68D391A0373E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0" creationId="{D7E69141-AACE-1DBC-012D-088BCF85ABB5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1" creationId="{1ED82FA4-96DD-FCC4-D3CF-C46CAAB3C48D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2" creationId="{FAE098BE-999A-224E-CC6B-09CC5CECD11D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3" creationId="{E7FAB814-1C45-116B-7A9D-3B0999117F39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4" creationId="{54295FE5-0EE8-3FFC-3A21-F7E8940529F9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5" creationId="{77A26118-4BB0-926C-F646-0F1B72F2BAB5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6" creationId="{A2B7263B-8821-CC66-98D3-D9573517C770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7" creationId="{06C1ECED-CA28-F9E5-F914-E21BA0D0DD9B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8" creationId="{E5AE68E6-4F4D-726D-0492-FCC9A6287F38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79" creationId="{2F891515-6424-B091-59AC-70E45433B6C9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0" creationId="{DBC239E3-3C45-6D30-E44D-A3D6CF0BFC2B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1" creationId="{5AE231DE-42B9-FD39-EBD7-9F5BBFD86ADA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2" creationId="{1C220451-15A6-4E4F-F792-0032B3A8B12A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3" creationId="{FBD3B810-B469-A0A5-A884-7984F7E83FE5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4" creationId="{ADCAF055-9303-96EC-CA22-AFF01650B56D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5" creationId="{C9A609E2-5044-F883-93C2-DC0EFF709E7D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6" creationId="{B5968C67-50A3-A8AD-849D-6DCDC5D16401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7" creationId="{90D9A33C-27AA-9BAA-6B73-64315C942F8B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8" creationId="{F904BE4D-720D-1BE4-533E-CCCAA7A1CA55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89" creationId="{AF495E38-6F0F-72CE-27D7-77EFBFF4F0A8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90" creationId="{BB1828E3-716B-30ED-1DB8-02712D6F8764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191" creationId="{23AA1A9D-AD6B-A3B8-0DA8-A74DD846CDBE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22" creationId="{9A808E34-AAEE-300E-8792-A2F28438EADA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23" creationId="{32BDA506-E135-CE92-946B-34E20081A13E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24" creationId="{98A70EE7-1DCB-0D4D-DFF7-5275E2C1431E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25" creationId="{139F3FC8-C29C-C3C9-04EB-4A6266BCCBA2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26" creationId="{142926C9-6E29-46A4-1753-DDCAA1DE23EF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28" creationId="{1ECD44B7-2CD1-952E-6ED0-72E8C78F4550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29" creationId="{E71E5C28-8D52-229D-F453-B98797CA762C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30" creationId="{0BA7A470-BC61-E65D-DD42-345BD5824061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31" creationId="{5A2400D7-65D2-556F-2802-998AF28E5DE8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32" creationId="{DDA54F30-FEEF-EAE3-68C2-E9DBC3AB67FA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33" creationId="{518017B6-7B98-4E41-E2F1-68634A40A375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34" creationId="{97E4E02F-B9A6-4033-4AD9-33D24A9DB60A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35" creationId="{C28D789F-63A0-3AD8-DEC3-B9562AE0EB69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36" creationId="{0E18B303-7CC1-25B5-CADA-A74C8247EA22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37" creationId="{F1BD4F93-1D0E-ACB4-9149-BA329F9A50FA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39" creationId="{04D612B2-A8AE-5385-1A44-83EC97330913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40" creationId="{2200D201-7C7C-A546-6ACB-067393629121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41" creationId="{2DBA8B64-C71F-CD78-F154-6B58E5B2C4E7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42" creationId="{22387BF3-D95B-5899-3769-BC2583C859AA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44" creationId="{5342CB0E-A2B3-2D9F-5BBD-CC4D9B75DA12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45" creationId="{931814F7-324D-8D48-8E6D-E3DFBD07CF70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46" creationId="{4156D648-E2B9-B1BC-CCD6-348FA3DF6822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48" creationId="{325AACB0-B861-CCC3-5362-4EA6C4C4CCDA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49" creationId="{BE1CFA63-0FD9-DFE9-0D76-1C3D5E2DEE78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50" creationId="{8A326B5C-F47A-C1DF-668E-1180207D144E}"/>
          </ac:spMkLst>
        </pc:spChg>
        <pc:spChg chg="mod">
          <ac:chgData name="Rathnamachary, Raghavendra" userId="76f6d15c-11fb-4c7e-9bdd-071558f43084" providerId="ADAL" clId="{CF477B4B-EA0F-49B3-9AC4-BB5094CE313D}" dt="2023-10-07T09:36:26.706" v="6288" actId="1076"/>
          <ac:spMkLst>
            <pc:docMk/>
            <pc:sldMk cId="3347004220" sldId="272"/>
            <ac:spMk id="251" creationId="{F7D5C58B-7F4E-5975-EF3E-E6BB756EB270}"/>
          </ac:spMkLst>
        </pc:spChg>
        <pc:grpChg chg="mod">
          <ac:chgData name="Rathnamachary, Raghavendra" userId="76f6d15c-11fb-4c7e-9bdd-071558f43084" providerId="ADAL" clId="{CF477B4B-EA0F-49B3-9AC4-BB5094CE313D}" dt="2023-10-07T09:36:26.706" v="6288" actId="1076"/>
          <ac:grpSpMkLst>
            <pc:docMk/>
            <pc:sldMk cId="3347004220" sldId="272"/>
            <ac:grpSpMk id="155" creationId="{02E133CB-6FFD-E294-8AEA-8B2DB3A7A880}"/>
          </ac:grpSpMkLst>
        </pc:grpChg>
        <pc:grpChg chg="mod">
          <ac:chgData name="Rathnamachary, Raghavendra" userId="76f6d15c-11fb-4c7e-9bdd-071558f43084" providerId="ADAL" clId="{CF477B4B-EA0F-49B3-9AC4-BB5094CE313D}" dt="2023-10-07T09:36:26.706" v="6288" actId="1076"/>
          <ac:grpSpMkLst>
            <pc:docMk/>
            <pc:sldMk cId="3347004220" sldId="272"/>
            <ac:grpSpMk id="168" creationId="{BB07EA8C-2295-12C9-3756-035BB51AD39B}"/>
          </ac:grpSpMkLst>
        </pc:grpChg>
        <pc:grpChg chg="mod">
          <ac:chgData name="Rathnamachary, Raghavendra" userId="76f6d15c-11fb-4c7e-9bdd-071558f43084" providerId="ADAL" clId="{CF477B4B-EA0F-49B3-9AC4-BB5094CE313D}" dt="2023-10-07T09:36:26.706" v="6288" actId="1076"/>
          <ac:grpSpMkLst>
            <pc:docMk/>
            <pc:sldMk cId="3347004220" sldId="272"/>
            <ac:grpSpMk id="227" creationId="{53A1BFAE-E307-CF3F-FE65-ABCBFE55F2F5}"/>
          </ac:grpSpMkLst>
        </pc:grpChg>
        <pc:grpChg chg="mod">
          <ac:chgData name="Rathnamachary, Raghavendra" userId="76f6d15c-11fb-4c7e-9bdd-071558f43084" providerId="ADAL" clId="{CF477B4B-EA0F-49B3-9AC4-BB5094CE313D}" dt="2023-10-07T09:36:26.706" v="6288" actId="1076"/>
          <ac:grpSpMkLst>
            <pc:docMk/>
            <pc:sldMk cId="3347004220" sldId="272"/>
            <ac:grpSpMk id="238" creationId="{84ECA007-3DA9-1DA4-3611-8AFD96AA09E4}"/>
          </ac:grpSpMkLst>
        </pc:grpChg>
        <pc:grpChg chg="mod">
          <ac:chgData name="Rathnamachary, Raghavendra" userId="76f6d15c-11fb-4c7e-9bdd-071558f43084" providerId="ADAL" clId="{CF477B4B-EA0F-49B3-9AC4-BB5094CE313D}" dt="2023-10-07T09:36:26.706" v="6288" actId="1076"/>
          <ac:grpSpMkLst>
            <pc:docMk/>
            <pc:sldMk cId="3347004220" sldId="272"/>
            <ac:grpSpMk id="243" creationId="{F91ED846-4F44-9484-5073-BEEE900275BB}"/>
          </ac:grpSpMkLst>
        </pc:grpChg>
        <pc:grpChg chg="mod">
          <ac:chgData name="Rathnamachary, Raghavendra" userId="76f6d15c-11fb-4c7e-9bdd-071558f43084" providerId="ADAL" clId="{CF477B4B-EA0F-49B3-9AC4-BB5094CE313D}" dt="2023-10-07T09:36:26.706" v="6288" actId="1076"/>
          <ac:grpSpMkLst>
            <pc:docMk/>
            <pc:sldMk cId="3347004220" sldId="272"/>
            <ac:grpSpMk id="247" creationId="{4B8E37A2-48E2-4A45-7D4D-A2FCB06343F2}"/>
          </ac:grpSpMkLst>
        </pc:grpChg>
        <pc:picChg chg="mod">
          <ac:chgData name="Rathnamachary, Raghavendra" userId="76f6d15c-11fb-4c7e-9bdd-071558f43084" providerId="ADAL" clId="{CF477B4B-EA0F-49B3-9AC4-BB5094CE313D}" dt="2023-10-07T09:36:26.706" v="6288" actId="1076"/>
          <ac:picMkLst>
            <pc:docMk/>
            <pc:sldMk cId="3347004220" sldId="272"/>
            <ac:picMk id="153" creationId="{7D0F5C28-1E0D-D0E5-915B-849864EF8246}"/>
          </ac:picMkLst>
        </pc:picChg>
        <pc:picChg chg="mod">
          <ac:chgData name="Rathnamachary, Raghavendra" userId="76f6d15c-11fb-4c7e-9bdd-071558f43084" providerId="ADAL" clId="{CF477B4B-EA0F-49B3-9AC4-BB5094CE313D}" dt="2023-10-07T09:36:26.706" v="6288" actId="1076"/>
          <ac:picMkLst>
            <pc:docMk/>
            <pc:sldMk cId="3347004220" sldId="272"/>
            <ac:picMk id="154" creationId="{32E51681-63F3-CAE4-7C13-77B764697BE6}"/>
          </ac:picMkLst>
        </pc:picChg>
        <pc:picChg chg="mod">
          <ac:chgData name="Rathnamachary, Raghavendra" userId="76f6d15c-11fb-4c7e-9bdd-071558f43084" providerId="ADAL" clId="{CF477B4B-EA0F-49B3-9AC4-BB5094CE313D}" dt="2023-10-07T09:36:26.706" v="6288" actId="1076"/>
          <ac:picMkLst>
            <pc:docMk/>
            <pc:sldMk cId="3347004220" sldId="272"/>
            <ac:picMk id="165" creationId="{32E813E9-55E0-FB45-8DF6-BC8D450CD32E}"/>
          </ac:picMkLst>
        </pc:picChg>
        <pc:picChg chg="mod">
          <ac:chgData name="Rathnamachary, Raghavendra" userId="76f6d15c-11fb-4c7e-9bdd-071558f43084" providerId="ADAL" clId="{CF477B4B-EA0F-49B3-9AC4-BB5094CE313D}" dt="2023-10-07T09:36:26.706" v="6288" actId="1076"/>
          <ac:picMkLst>
            <pc:docMk/>
            <pc:sldMk cId="3347004220" sldId="272"/>
            <ac:picMk id="167" creationId="{670229E1-2D98-0952-1FF6-C0B6142FF0EB}"/>
          </ac:picMkLst>
        </pc:picChg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1867146352" sldId="274"/>
        </pc:sldMkLst>
      </pc:sldChg>
      <pc:sldChg chg="add del ord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176776865" sldId="280"/>
        </pc:sldMkLst>
      </pc:sldChg>
      <pc:sldChg chg="modSp mod modTransition">
        <pc:chgData name="Rathnamachary, Raghavendra" userId="76f6d15c-11fb-4c7e-9bdd-071558f43084" providerId="ADAL" clId="{CF477B4B-EA0F-49B3-9AC4-BB5094CE313D}" dt="2023-10-07T13:02:45.646" v="10932"/>
        <pc:sldMkLst>
          <pc:docMk/>
          <pc:sldMk cId="1325032885" sldId="297"/>
        </pc:sldMkLst>
        <pc:spChg chg="mod">
          <ac:chgData name="Rathnamachary, Raghavendra" userId="76f6d15c-11fb-4c7e-9bdd-071558f43084" providerId="ADAL" clId="{CF477B4B-EA0F-49B3-9AC4-BB5094CE313D}" dt="2023-10-07T09:05:49.816" v="4181" actId="114"/>
          <ac:spMkLst>
            <pc:docMk/>
            <pc:sldMk cId="1325032885" sldId="297"/>
            <ac:spMk id="2" creationId="{3BD0404D-37AC-E473-1C33-D28200CC125F}"/>
          </ac:spMkLst>
        </pc:spChg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3284256513" sldId="302"/>
        </pc:sldMkLst>
      </pc:sldChg>
      <pc:sldChg chg="modSp mod ord modTransition">
        <pc:chgData name="Rathnamachary, Raghavendra" userId="76f6d15c-11fb-4c7e-9bdd-071558f43084" providerId="ADAL" clId="{CF477B4B-EA0F-49B3-9AC4-BB5094CE313D}" dt="2023-11-18T11:56:45.918" v="11700"/>
        <pc:sldMkLst>
          <pc:docMk/>
          <pc:sldMk cId="2016188860" sldId="2147310849"/>
        </pc:sldMkLst>
        <pc:spChg chg="mod">
          <ac:chgData name="Rathnamachary, Raghavendra" userId="76f6d15c-11fb-4c7e-9bdd-071558f43084" providerId="ADAL" clId="{CF477B4B-EA0F-49B3-9AC4-BB5094CE313D}" dt="2023-10-07T12:58:38.450" v="10891" actId="108"/>
          <ac:spMkLst>
            <pc:docMk/>
            <pc:sldMk cId="2016188860" sldId="2147310849"/>
            <ac:spMk id="8" creationId="{0D04B4D4-0A29-BAED-3F29-EFD04C80C242}"/>
          </ac:spMkLst>
        </pc:spChg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1463910264" sldId="2147470321"/>
        </pc:sldMkLst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1864285707" sldId="2147473333"/>
        </pc:sldMkLst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3331203759" sldId="2147477202"/>
        </pc:sldMkLst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227510527" sldId="2147481692"/>
        </pc:sldMkLst>
      </pc:sldChg>
      <pc:sldChg chg="addSp delSp modSp mod ord modTransition">
        <pc:chgData name="Rathnamachary, Raghavendra" userId="76f6d15c-11fb-4c7e-9bdd-071558f43084" providerId="ADAL" clId="{CF477B4B-EA0F-49B3-9AC4-BB5094CE313D}" dt="2023-11-18T11:56:45.918" v="11700"/>
        <pc:sldMkLst>
          <pc:docMk/>
          <pc:sldMk cId="2447195371" sldId="2147481705"/>
        </pc:sldMkLst>
        <pc:spChg chg="mod">
          <ac:chgData name="Rathnamachary, Raghavendra" userId="76f6d15c-11fb-4c7e-9bdd-071558f43084" providerId="ADAL" clId="{CF477B4B-EA0F-49B3-9AC4-BB5094CE313D}" dt="2023-10-07T12:28:15.687" v="9703" actId="404"/>
          <ac:spMkLst>
            <pc:docMk/>
            <pc:sldMk cId="2447195371" sldId="2147481705"/>
            <ac:spMk id="2" creationId="{4E103E8E-8D75-6B86-2184-956D92C273E5}"/>
          </ac:spMkLst>
        </pc:spChg>
        <pc:spChg chg="mod">
          <ac:chgData name="Rathnamachary, Raghavendra" userId="76f6d15c-11fb-4c7e-9bdd-071558f43084" providerId="ADAL" clId="{CF477B4B-EA0F-49B3-9AC4-BB5094CE313D}" dt="2023-10-07T12:27:35.160" v="9698" actId="108"/>
          <ac:spMkLst>
            <pc:docMk/>
            <pc:sldMk cId="2447195371" sldId="2147481705"/>
            <ac:spMk id="8" creationId="{E0E1ED24-912E-E322-BB99-A60A389CF9D1}"/>
          </ac:spMkLst>
        </pc:spChg>
        <pc:spChg chg="del">
          <ac:chgData name="Rathnamachary, Raghavendra" userId="76f6d15c-11fb-4c7e-9bdd-071558f43084" providerId="ADAL" clId="{CF477B4B-EA0F-49B3-9AC4-BB5094CE313D}" dt="2023-10-07T12:26:36.293" v="9696" actId="478"/>
          <ac:spMkLst>
            <pc:docMk/>
            <pc:sldMk cId="2447195371" sldId="2147481705"/>
            <ac:spMk id="9" creationId="{47769E4D-B6AD-9356-68C7-A9E916740884}"/>
          </ac:spMkLst>
        </pc:spChg>
        <pc:spChg chg="add del mod">
          <ac:chgData name="Rathnamachary, Raghavendra" userId="76f6d15c-11fb-4c7e-9bdd-071558f43084" providerId="ADAL" clId="{CF477B4B-EA0F-49B3-9AC4-BB5094CE313D}" dt="2023-10-07T12:27:44.532" v="9699" actId="478"/>
          <ac:spMkLst>
            <pc:docMk/>
            <pc:sldMk cId="2447195371" sldId="2147481705"/>
            <ac:spMk id="16" creationId="{BCCA71F0-AD2B-EAC2-9BF2-4BED1B92113B}"/>
          </ac:spMkLst>
        </pc:spChg>
        <pc:picChg chg="mod">
          <ac:chgData name="Rathnamachary, Raghavendra" userId="76f6d15c-11fb-4c7e-9bdd-071558f43084" providerId="ADAL" clId="{CF477B4B-EA0F-49B3-9AC4-BB5094CE313D}" dt="2023-10-07T09:46:51.173" v="6643" actId="14100"/>
          <ac:picMkLst>
            <pc:docMk/>
            <pc:sldMk cId="2447195371" sldId="2147481705"/>
            <ac:picMk id="50" creationId="{82DF6E70-FC1F-F357-BDB4-0EA1C8BD7C04}"/>
          </ac:picMkLst>
        </pc:picChg>
      </pc:sldChg>
      <pc:sldChg chg="addSp delSp modSp del mod ord modTransition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3286627265" sldId="2147481711"/>
        </pc:sldMkLst>
        <pc:spChg chg="mod">
          <ac:chgData name="Rathnamachary, Raghavendra" userId="76f6d15c-11fb-4c7e-9bdd-071558f43084" providerId="ADAL" clId="{CF477B4B-EA0F-49B3-9AC4-BB5094CE313D}" dt="2023-10-07T06:24:23.834" v="3560" actId="20577"/>
          <ac:spMkLst>
            <pc:docMk/>
            <pc:sldMk cId="3286627265" sldId="2147481711"/>
            <ac:spMk id="4" creationId="{82B0D455-0ED8-BECA-8EBB-5A225EF657BA}"/>
          </ac:spMkLst>
        </pc:spChg>
        <pc:spChg chg="mod">
          <ac:chgData name="Rathnamachary, Raghavendra" userId="76f6d15c-11fb-4c7e-9bdd-071558f43084" providerId="ADAL" clId="{CF477B4B-EA0F-49B3-9AC4-BB5094CE313D}" dt="2023-10-07T06:24:48.641" v="3594" actId="20577"/>
          <ac:spMkLst>
            <pc:docMk/>
            <pc:sldMk cId="3286627265" sldId="2147481711"/>
            <ac:spMk id="5" creationId="{DA1318F4-32ED-45EE-97E7-7883F6D31BDD}"/>
          </ac:spMkLst>
        </pc:spChg>
        <pc:picChg chg="add del mod">
          <ac:chgData name="Rathnamachary, Raghavendra" userId="76f6d15c-11fb-4c7e-9bdd-071558f43084" providerId="ADAL" clId="{CF477B4B-EA0F-49B3-9AC4-BB5094CE313D}" dt="2023-10-02T08:36:44.970" v="7" actId="478"/>
          <ac:picMkLst>
            <pc:docMk/>
            <pc:sldMk cId="3286627265" sldId="2147481711"/>
            <ac:picMk id="3" creationId="{3CBBBFAA-1F24-EDBE-4B38-498C17D89612}"/>
          </ac:picMkLst>
        </pc:picChg>
        <pc:picChg chg="mod">
          <ac:chgData name="Rathnamachary, Raghavendra" userId="76f6d15c-11fb-4c7e-9bdd-071558f43084" providerId="ADAL" clId="{CF477B4B-EA0F-49B3-9AC4-BB5094CE313D}" dt="2023-10-07T06:25:16.439" v="3597" actId="1036"/>
          <ac:picMkLst>
            <pc:docMk/>
            <pc:sldMk cId="3286627265" sldId="2147481711"/>
            <ac:picMk id="6" creationId="{57A44B6A-6222-3D0C-9304-7C445344759F}"/>
          </ac:picMkLst>
        </pc:picChg>
      </pc:sldChg>
      <pc:sldChg chg="modSp mod modTransition">
        <pc:chgData name="Rathnamachary, Raghavendra" userId="76f6d15c-11fb-4c7e-9bdd-071558f43084" providerId="ADAL" clId="{CF477B4B-EA0F-49B3-9AC4-BB5094CE313D}" dt="2023-10-07T13:02:45.646" v="10932"/>
        <pc:sldMkLst>
          <pc:docMk/>
          <pc:sldMk cId="2393711650" sldId="2147481722"/>
        </pc:sldMkLst>
        <pc:spChg chg="mod">
          <ac:chgData name="Rathnamachary, Raghavendra" userId="76f6d15c-11fb-4c7e-9bdd-071558f43084" providerId="ADAL" clId="{CF477B4B-EA0F-49B3-9AC4-BB5094CE313D}" dt="2023-10-07T09:06:00.516" v="4183" actId="114"/>
          <ac:spMkLst>
            <pc:docMk/>
            <pc:sldMk cId="2393711650" sldId="2147481722"/>
            <ac:spMk id="2" creationId="{922E80F3-59ED-B58B-C190-65E1B9A2DE9E}"/>
          </ac:spMkLst>
        </pc:spChg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1879234605" sldId="2147483611"/>
        </pc:sldMkLst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235960423" sldId="2147483614"/>
        </pc:sldMkLst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394211722" sldId="2147483633"/>
        </pc:sldMkLst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3724494062" sldId="2147483638"/>
        </pc:sldMkLst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3791096627" sldId="2147483639"/>
        </pc:sldMkLst>
      </pc:sldChg>
      <pc:sldChg chg="del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3875389454" sldId="2147483642"/>
        </pc:sldMkLst>
      </pc:sldChg>
      <pc:sldChg chg="addSp delSp modSp del mod ord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1463311759" sldId="2147483643"/>
        </pc:sldMkLst>
        <pc:spChg chg="add mod">
          <ac:chgData name="Rathnamachary, Raghavendra" userId="76f6d15c-11fb-4c7e-9bdd-071558f43084" providerId="ADAL" clId="{CF477B4B-EA0F-49B3-9AC4-BB5094CE313D}" dt="2023-10-07T06:38:16.512" v="3747" actId="1035"/>
          <ac:spMkLst>
            <pc:docMk/>
            <pc:sldMk cId="1463311759" sldId="2147483643"/>
            <ac:spMk id="5" creationId="{26A87033-8F86-E98E-BC80-07990531A171}"/>
          </ac:spMkLst>
        </pc:spChg>
        <pc:spChg chg="add mod">
          <ac:chgData name="Rathnamachary, Raghavendra" userId="76f6d15c-11fb-4c7e-9bdd-071558f43084" providerId="ADAL" clId="{CF477B4B-EA0F-49B3-9AC4-BB5094CE313D}" dt="2023-10-07T06:38:16.512" v="3747" actId="1035"/>
          <ac:spMkLst>
            <pc:docMk/>
            <pc:sldMk cId="1463311759" sldId="2147483643"/>
            <ac:spMk id="6" creationId="{00255E63-1251-DE04-E57F-DBA5852BAC7F}"/>
          </ac:spMkLst>
        </pc:spChg>
        <pc:spChg chg="add mod">
          <ac:chgData name="Rathnamachary, Raghavendra" userId="76f6d15c-11fb-4c7e-9bdd-071558f43084" providerId="ADAL" clId="{CF477B4B-EA0F-49B3-9AC4-BB5094CE313D}" dt="2023-10-07T06:38:16.512" v="3747" actId="1035"/>
          <ac:spMkLst>
            <pc:docMk/>
            <pc:sldMk cId="1463311759" sldId="2147483643"/>
            <ac:spMk id="7" creationId="{31431487-87A0-0F6E-7B42-9D48E9163CE6}"/>
          </ac:spMkLst>
        </pc:spChg>
        <pc:spChg chg="add del">
          <ac:chgData name="Rathnamachary, Raghavendra" userId="76f6d15c-11fb-4c7e-9bdd-071558f43084" providerId="ADAL" clId="{CF477B4B-EA0F-49B3-9AC4-BB5094CE313D}" dt="2023-10-07T06:33:23.047" v="3664"/>
          <ac:spMkLst>
            <pc:docMk/>
            <pc:sldMk cId="1463311759" sldId="2147483643"/>
            <ac:spMk id="9" creationId="{5A4D9AD1-BD99-E3BA-A2E3-3D39BE346C41}"/>
          </ac:spMkLst>
        </pc:spChg>
        <pc:spChg chg="add del">
          <ac:chgData name="Rathnamachary, Raghavendra" userId="76f6d15c-11fb-4c7e-9bdd-071558f43084" providerId="ADAL" clId="{CF477B4B-EA0F-49B3-9AC4-BB5094CE313D}" dt="2023-10-07T06:34:01.041" v="3675"/>
          <ac:spMkLst>
            <pc:docMk/>
            <pc:sldMk cId="1463311759" sldId="2147483643"/>
            <ac:spMk id="11" creationId="{9151B85C-81E0-CA57-F234-FCCB1E65B642}"/>
          </ac:spMkLst>
        </pc:spChg>
        <pc:spChg chg="add del">
          <ac:chgData name="Rathnamachary, Raghavendra" userId="76f6d15c-11fb-4c7e-9bdd-071558f43084" providerId="ADAL" clId="{CF477B4B-EA0F-49B3-9AC4-BB5094CE313D}" dt="2023-10-07T06:35:19.812" v="3694"/>
          <ac:spMkLst>
            <pc:docMk/>
            <pc:sldMk cId="1463311759" sldId="2147483643"/>
            <ac:spMk id="13" creationId="{A2603A5C-9B01-9931-9BB8-46FD8EE31B53}"/>
          </ac:spMkLst>
        </pc:spChg>
        <pc:spChg chg="mod">
          <ac:chgData name="Rathnamachary, Raghavendra" userId="76f6d15c-11fb-4c7e-9bdd-071558f43084" providerId="ADAL" clId="{CF477B4B-EA0F-49B3-9AC4-BB5094CE313D}" dt="2023-10-04T11:05:06.380" v="2716" actId="108"/>
          <ac:spMkLst>
            <pc:docMk/>
            <pc:sldMk cId="1463311759" sldId="2147483643"/>
            <ac:spMk id="16" creationId="{DC307495-97FA-E6BA-01E7-C70FD8D3FEE6}"/>
          </ac:spMkLst>
        </pc:spChg>
        <pc:spChg chg="add del">
          <ac:chgData name="Rathnamachary, Raghavendra" userId="76f6d15c-11fb-4c7e-9bdd-071558f43084" providerId="ADAL" clId="{CF477B4B-EA0F-49B3-9AC4-BB5094CE313D}" dt="2023-10-07T06:37:23.147" v="3715"/>
          <ac:spMkLst>
            <pc:docMk/>
            <pc:sldMk cId="1463311759" sldId="2147483643"/>
            <ac:spMk id="17" creationId="{4DA27470-156A-4982-3579-9C5B2DBCE776}"/>
          </ac:spMkLst>
        </pc:spChg>
        <pc:spChg chg="del mod">
          <ac:chgData name="Rathnamachary, Raghavendra" userId="76f6d15c-11fb-4c7e-9bdd-071558f43084" providerId="ADAL" clId="{CF477B4B-EA0F-49B3-9AC4-BB5094CE313D}" dt="2023-10-04T11:03:31.544" v="2675" actId="478"/>
          <ac:spMkLst>
            <pc:docMk/>
            <pc:sldMk cId="1463311759" sldId="2147483643"/>
            <ac:spMk id="17" creationId="{865D4071-9BF8-D416-03E1-29A52D8A97DC}"/>
          </ac:spMkLst>
        </pc:spChg>
        <pc:spChg chg="mod">
          <ac:chgData name="Rathnamachary, Raghavendra" userId="76f6d15c-11fb-4c7e-9bdd-071558f43084" providerId="ADAL" clId="{CF477B4B-EA0F-49B3-9AC4-BB5094CE313D}" dt="2023-10-04T11:05:49.647" v="2727" actId="1076"/>
          <ac:spMkLst>
            <pc:docMk/>
            <pc:sldMk cId="1463311759" sldId="2147483643"/>
            <ac:spMk id="18" creationId="{10C19AC0-C129-262F-306F-6354537E8CC2}"/>
          </ac:spMkLst>
        </pc:spChg>
        <pc:spChg chg="del mod">
          <ac:chgData name="Rathnamachary, Raghavendra" userId="76f6d15c-11fb-4c7e-9bdd-071558f43084" providerId="ADAL" clId="{CF477B4B-EA0F-49B3-9AC4-BB5094CE313D}" dt="2023-10-02T13:45:48.655" v="142" actId="478"/>
          <ac:spMkLst>
            <pc:docMk/>
            <pc:sldMk cId="1463311759" sldId="2147483643"/>
            <ac:spMk id="19" creationId="{D684D301-1D60-D81C-8110-75A26B05F866}"/>
          </ac:spMkLst>
        </pc:spChg>
        <pc:spChg chg="mod">
          <ac:chgData name="Rathnamachary, Raghavendra" userId="76f6d15c-11fb-4c7e-9bdd-071558f43084" providerId="ADAL" clId="{CF477B4B-EA0F-49B3-9AC4-BB5094CE313D}" dt="2023-10-04T11:08:20.078" v="2764" actId="108"/>
          <ac:spMkLst>
            <pc:docMk/>
            <pc:sldMk cId="1463311759" sldId="2147483643"/>
            <ac:spMk id="20" creationId="{A1E687F3-1582-973C-B60B-17962985D364}"/>
          </ac:spMkLst>
        </pc:spChg>
        <pc:spChg chg="add mod">
          <ac:chgData name="Rathnamachary, Raghavendra" userId="76f6d15c-11fb-4c7e-9bdd-071558f43084" providerId="ADAL" clId="{CF477B4B-EA0F-49B3-9AC4-BB5094CE313D}" dt="2023-10-07T06:39:14.609" v="3841" actId="108"/>
          <ac:spMkLst>
            <pc:docMk/>
            <pc:sldMk cId="1463311759" sldId="2147483643"/>
            <ac:spMk id="21" creationId="{B8E65A9E-EB05-FACA-D20B-4DB0CB5DF8C9}"/>
          </ac:spMkLst>
        </pc:spChg>
        <pc:spChg chg="add mod">
          <ac:chgData name="Rathnamachary, Raghavendra" userId="76f6d15c-11fb-4c7e-9bdd-071558f43084" providerId="ADAL" clId="{CF477B4B-EA0F-49B3-9AC4-BB5094CE313D}" dt="2023-10-04T11:12:11.668" v="2811" actId="1036"/>
          <ac:spMkLst>
            <pc:docMk/>
            <pc:sldMk cId="1463311759" sldId="2147483643"/>
            <ac:spMk id="22" creationId="{1975AD6B-0AC6-D683-CBF1-B35D55C86DA2}"/>
          </ac:spMkLst>
        </pc:spChg>
        <pc:spChg chg="add del mod">
          <ac:chgData name="Rathnamachary, Raghavendra" userId="76f6d15c-11fb-4c7e-9bdd-071558f43084" providerId="ADAL" clId="{CF477B4B-EA0F-49B3-9AC4-BB5094CE313D}" dt="2023-10-02T14:23:10.965" v="454" actId="478"/>
          <ac:spMkLst>
            <pc:docMk/>
            <pc:sldMk cId="1463311759" sldId="2147483643"/>
            <ac:spMk id="23" creationId="{9FEA15C9-76D7-6D8F-6D5C-EAF47CC67CD2}"/>
          </ac:spMkLst>
        </pc:spChg>
        <pc:spChg chg="add del mod">
          <ac:chgData name="Rathnamachary, Raghavendra" userId="76f6d15c-11fb-4c7e-9bdd-071558f43084" providerId="ADAL" clId="{CF477B4B-EA0F-49B3-9AC4-BB5094CE313D}" dt="2023-10-02T14:23:16.286" v="456" actId="478"/>
          <ac:spMkLst>
            <pc:docMk/>
            <pc:sldMk cId="1463311759" sldId="2147483643"/>
            <ac:spMk id="24" creationId="{B2C71E52-74C6-22A7-366E-8B694568FED5}"/>
          </ac:spMkLst>
        </pc:spChg>
        <pc:spChg chg="add del mod">
          <ac:chgData name="Rathnamachary, Raghavendra" userId="76f6d15c-11fb-4c7e-9bdd-071558f43084" providerId="ADAL" clId="{CF477B4B-EA0F-49B3-9AC4-BB5094CE313D}" dt="2023-10-02T14:23:18.999" v="458" actId="478"/>
          <ac:spMkLst>
            <pc:docMk/>
            <pc:sldMk cId="1463311759" sldId="2147483643"/>
            <ac:spMk id="25" creationId="{84110189-F819-6FE5-353D-8181734AAA04}"/>
          </ac:spMkLst>
        </pc:spChg>
        <pc:spChg chg="add del mod">
          <ac:chgData name="Rathnamachary, Raghavendra" userId="76f6d15c-11fb-4c7e-9bdd-071558f43084" providerId="ADAL" clId="{CF477B4B-EA0F-49B3-9AC4-BB5094CE313D}" dt="2023-10-02T13:55:48.629" v="238" actId="478"/>
          <ac:spMkLst>
            <pc:docMk/>
            <pc:sldMk cId="1463311759" sldId="2147483643"/>
            <ac:spMk id="26" creationId="{F11D1285-CDE7-4CC3-B0EF-56992942863F}"/>
          </ac:spMkLst>
        </pc:spChg>
        <pc:spChg chg="del mod">
          <ac:chgData name="Rathnamachary, Raghavendra" userId="76f6d15c-11fb-4c7e-9bdd-071558f43084" providerId="ADAL" clId="{CF477B4B-EA0F-49B3-9AC4-BB5094CE313D}" dt="2023-10-02T13:51:58.375" v="167" actId="478"/>
          <ac:spMkLst>
            <pc:docMk/>
            <pc:sldMk cId="1463311759" sldId="2147483643"/>
            <ac:spMk id="27" creationId="{338088A6-2192-1E11-473E-218AA626ED1A}"/>
          </ac:spMkLst>
        </pc:spChg>
        <pc:spChg chg="mod">
          <ac:chgData name="Rathnamachary, Raghavendra" userId="76f6d15c-11fb-4c7e-9bdd-071558f43084" providerId="ADAL" clId="{CF477B4B-EA0F-49B3-9AC4-BB5094CE313D}" dt="2023-10-02T14:27:34.763" v="536" actId="1036"/>
          <ac:spMkLst>
            <pc:docMk/>
            <pc:sldMk cId="1463311759" sldId="2147483643"/>
            <ac:spMk id="28" creationId="{B3DA6FCF-AC1D-7652-89A2-D0C5A78B9E1F}"/>
          </ac:spMkLst>
        </pc:spChg>
        <pc:spChg chg="mod">
          <ac:chgData name="Rathnamachary, Raghavendra" userId="76f6d15c-11fb-4c7e-9bdd-071558f43084" providerId="ADAL" clId="{CF477B4B-EA0F-49B3-9AC4-BB5094CE313D}" dt="2023-10-02T14:27:34.763" v="536" actId="1036"/>
          <ac:spMkLst>
            <pc:docMk/>
            <pc:sldMk cId="1463311759" sldId="2147483643"/>
            <ac:spMk id="29" creationId="{D41B7AFA-E84B-A2C7-5313-326349E8F0B4}"/>
          </ac:spMkLst>
        </pc:spChg>
        <pc:spChg chg="mod">
          <ac:chgData name="Rathnamachary, Raghavendra" userId="76f6d15c-11fb-4c7e-9bdd-071558f43084" providerId="ADAL" clId="{CF477B4B-EA0F-49B3-9AC4-BB5094CE313D}" dt="2023-10-02T14:27:34.763" v="536" actId="1036"/>
          <ac:spMkLst>
            <pc:docMk/>
            <pc:sldMk cId="1463311759" sldId="2147483643"/>
            <ac:spMk id="30" creationId="{FEAD1BF4-4898-4760-F141-8096857CF222}"/>
          </ac:spMkLst>
        </pc:spChg>
        <pc:spChg chg="mod">
          <ac:chgData name="Rathnamachary, Raghavendra" userId="76f6d15c-11fb-4c7e-9bdd-071558f43084" providerId="ADAL" clId="{CF477B4B-EA0F-49B3-9AC4-BB5094CE313D}" dt="2023-10-02T14:27:34.763" v="536" actId="1036"/>
          <ac:spMkLst>
            <pc:docMk/>
            <pc:sldMk cId="1463311759" sldId="2147483643"/>
            <ac:spMk id="33" creationId="{4A4BB17E-FD74-970C-3914-7770AE5E3522}"/>
          </ac:spMkLst>
        </pc:spChg>
        <pc:spChg chg="mod">
          <ac:chgData name="Rathnamachary, Raghavendra" userId="76f6d15c-11fb-4c7e-9bdd-071558f43084" providerId="ADAL" clId="{CF477B4B-EA0F-49B3-9AC4-BB5094CE313D}" dt="2023-10-02T14:27:34.763" v="536" actId="1036"/>
          <ac:spMkLst>
            <pc:docMk/>
            <pc:sldMk cId="1463311759" sldId="2147483643"/>
            <ac:spMk id="35" creationId="{AF0F6457-B00B-5BAB-1F9E-32DD0C2713C0}"/>
          </ac:spMkLst>
        </pc:spChg>
        <pc:spChg chg="mod">
          <ac:chgData name="Rathnamachary, Raghavendra" userId="76f6d15c-11fb-4c7e-9bdd-071558f43084" providerId="ADAL" clId="{CF477B4B-EA0F-49B3-9AC4-BB5094CE313D}" dt="2023-10-04T11:05:10.200" v="2717" actId="108"/>
          <ac:spMkLst>
            <pc:docMk/>
            <pc:sldMk cId="1463311759" sldId="2147483643"/>
            <ac:spMk id="36" creationId="{51C1F735-F659-EE20-8359-7DA99844DF6F}"/>
          </ac:spMkLst>
        </pc:spChg>
        <pc:spChg chg="add mod">
          <ac:chgData name="Rathnamachary, Raghavendra" userId="76f6d15c-11fb-4c7e-9bdd-071558f43084" providerId="ADAL" clId="{CF477B4B-EA0F-49B3-9AC4-BB5094CE313D}" dt="2023-10-02T14:32:50.929" v="630" actId="14100"/>
          <ac:spMkLst>
            <pc:docMk/>
            <pc:sldMk cId="1463311759" sldId="2147483643"/>
            <ac:spMk id="37" creationId="{4D5A6DB4-F4F8-C452-B017-82E6D7467471}"/>
          </ac:spMkLst>
        </pc:spChg>
        <pc:spChg chg="add mod">
          <ac:chgData name="Rathnamachary, Raghavendra" userId="76f6d15c-11fb-4c7e-9bdd-071558f43084" providerId="ADAL" clId="{CF477B4B-EA0F-49B3-9AC4-BB5094CE313D}" dt="2023-10-02T14:22:17.035" v="426" actId="1038"/>
          <ac:spMkLst>
            <pc:docMk/>
            <pc:sldMk cId="1463311759" sldId="2147483643"/>
            <ac:spMk id="38" creationId="{BA2A0B19-C88A-A5A8-4BCD-8DD6C05EEF50}"/>
          </ac:spMkLst>
        </pc:spChg>
        <pc:spChg chg="mod">
          <ac:chgData name="Rathnamachary, Raghavendra" userId="76f6d15c-11fb-4c7e-9bdd-071558f43084" providerId="ADAL" clId="{CF477B4B-EA0F-49B3-9AC4-BB5094CE313D}" dt="2023-10-04T11:12:00.146" v="2801" actId="404"/>
          <ac:spMkLst>
            <pc:docMk/>
            <pc:sldMk cId="1463311759" sldId="2147483643"/>
            <ac:spMk id="39" creationId="{1247A3E4-5DB5-FC00-9913-0D622FEB87C7}"/>
          </ac:spMkLst>
        </pc:spChg>
        <pc:spChg chg="mod">
          <ac:chgData name="Rathnamachary, Raghavendra" userId="76f6d15c-11fb-4c7e-9bdd-071558f43084" providerId="ADAL" clId="{CF477B4B-EA0F-49B3-9AC4-BB5094CE313D}" dt="2023-10-04T11:03:57.403" v="2697" actId="1038"/>
          <ac:spMkLst>
            <pc:docMk/>
            <pc:sldMk cId="1463311759" sldId="2147483643"/>
            <ac:spMk id="40" creationId="{98C38FD1-50D2-C7B9-E4B0-0BA5B202E40A}"/>
          </ac:spMkLst>
        </pc:spChg>
        <pc:spChg chg="mod">
          <ac:chgData name="Rathnamachary, Raghavendra" userId="76f6d15c-11fb-4c7e-9bdd-071558f43084" providerId="ADAL" clId="{CF477B4B-EA0F-49B3-9AC4-BB5094CE313D}" dt="2023-10-04T11:04:10.414" v="2707" actId="1038"/>
          <ac:spMkLst>
            <pc:docMk/>
            <pc:sldMk cId="1463311759" sldId="2147483643"/>
            <ac:spMk id="41" creationId="{FBB10E74-6833-D87D-C296-439F9DC1E27D}"/>
          </ac:spMkLst>
        </pc:spChg>
        <pc:spChg chg="mod">
          <ac:chgData name="Rathnamachary, Raghavendra" userId="76f6d15c-11fb-4c7e-9bdd-071558f43084" providerId="ADAL" clId="{CF477B4B-EA0F-49B3-9AC4-BB5094CE313D}" dt="2023-10-04T11:04:04.566" v="2702" actId="1038"/>
          <ac:spMkLst>
            <pc:docMk/>
            <pc:sldMk cId="1463311759" sldId="2147483643"/>
            <ac:spMk id="42" creationId="{F661F8C9-2144-2EC3-98D9-49B4DEB79596}"/>
          </ac:spMkLst>
        </pc:spChg>
        <pc:spChg chg="del mod">
          <ac:chgData name="Rathnamachary, Raghavendra" userId="76f6d15c-11fb-4c7e-9bdd-071558f43084" providerId="ADAL" clId="{CF477B4B-EA0F-49B3-9AC4-BB5094CE313D}" dt="2023-10-02T13:40:13.245" v="117" actId="478"/>
          <ac:spMkLst>
            <pc:docMk/>
            <pc:sldMk cId="1463311759" sldId="2147483643"/>
            <ac:spMk id="45" creationId="{32485672-066E-337A-51CF-5A2A6688A1FE}"/>
          </ac:spMkLst>
        </pc:spChg>
        <pc:spChg chg="del">
          <ac:chgData name="Rathnamachary, Raghavendra" userId="76f6d15c-11fb-4c7e-9bdd-071558f43084" providerId="ADAL" clId="{CF477B4B-EA0F-49B3-9AC4-BB5094CE313D}" dt="2023-10-02T13:36:46.386" v="81" actId="478"/>
          <ac:spMkLst>
            <pc:docMk/>
            <pc:sldMk cId="1463311759" sldId="2147483643"/>
            <ac:spMk id="47" creationId="{166C5C01-6464-717D-B694-ACA465779899}"/>
          </ac:spMkLst>
        </pc:spChg>
        <pc:spChg chg="add mod">
          <ac:chgData name="Rathnamachary, Raghavendra" userId="76f6d15c-11fb-4c7e-9bdd-071558f43084" providerId="ADAL" clId="{CF477B4B-EA0F-49B3-9AC4-BB5094CE313D}" dt="2023-10-02T14:22:17.035" v="426" actId="1038"/>
          <ac:spMkLst>
            <pc:docMk/>
            <pc:sldMk cId="1463311759" sldId="2147483643"/>
            <ac:spMk id="48" creationId="{4A533648-36A2-F104-FC89-D5CDE226708D}"/>
          </ac:spMkLst>
        </pc:spChg>
        <pc:spChg chg="del">
          <ac:chgData name="Rathnamachary, Raghavendra" userId="76f6d15c-11fb-4c7e-9bdd-071558f43084" providerId="ADAL" clId="{CF477B4B-EA0F-49B3-9AC4-BB5094CE313D}" dt="2023-10-02T13:37:18.199" v="86" actId="478"/>
          <ac:spMkLst>
            <pc:docMk/>
            <pc:sldMk cId="1463311759" sldId="2147483643"/>
            <ac:spMk id="49" creationId="{0F27ACB7-50D2-0809-6918-E39BA50D3AE3}"/>
          </ac:spMkLst>
        </pc:spChg>
        <pc:spChg chg="del mod">
          <ac:chgData name="Rathnamachary, Raghavendra" userId="76f6d15c-11fb-4c7e-9bdd-071558f43084" providerId="ADAL" clId="{CF477B4B-EA0F-49B3-9AC4-BB5094CE313D}" dt="2023-10-04T11:02:19.911" v="2669" actId="478"/>
          <ac:spMkLst>
            <pc:docMk/>
            <pc:sldMk cId="1463311759" sldId="2147483643"/>
            <ac:spMk id="50" creationId="{50FA776D-07CD-DECE-1BD7-8EF4D26D7D68}"/>
          </ac:spMkLst>
        </pc:spChg>
        <pc:spChg chg="del mod">
          <ac:chgData name="Rathnamachary, Raghavendra" userId="76f6d15c-11fb-4c7e-9bdd-071558f43084" providerId="ADAL" clId="{CF477B4B-EA0F-49B3-9AC4-BB5094CE313D}" dt="2023-10-04T11:05:36.219" v="2722" actId="478"/>
          <ac:spMkLst>
            <pc:docMk/>
            <pc:sldMk cId="1463311759" sldId="2147483643"/>
            <ac:spMk id="51" creationId="{52591E68-BA24-FA28-1C65-81D3E11560C9}"/>
          </ac:spMkLst>
        </pc:spChg>
        <pc:spChg chg="del mod">
          <ac:chgData name="Rathnamachary, Raghavendra" userId="76f6d15c-11fb-4c7e-9bdd-071558f43084" providerId="ADAL" clId="{CF477B4B-EA0F-49B3-9AC4-BB5094CE313D}" dt="2023-10-04T11:06:38.565" v="2749" actId="478"/>
          <ac:spMkLst>
            <pc:docMk/>
            <pc:sldMk cId="1463311759" sldId="2147483643"/>
            <ac:spMk id="52" creationId="{577BF056-EFD4-A46D-21D0-BF1C58FCEB85}"/>
          </ac:spMkLst>
        </pc:spChg>
        <pc:spChg chg="mod ord">
          <ac:chgData name="Rathnamachary, Raghavendra" userId="76f6d15c-11fb-4c7e-9bdd-071558f43084" providerId="ADAL" clId="{CF477B4B-EA0F-49B3-9AC4-BB5094CE313D}" dt="2023-10-04T11:06:31.576" v="2744" actId="1076"/>
          <ac:spMkLst>
            <pc:docMk/>
            <pc:sldMk cId="1463311759" sldId="2147483643"/>
            <ac:spMk id="55" creationId="{024C9C06-B8DE-3610-CC51-4D3EBDA901C2}"/>
          </ac:spMkLst>
        </pc:spChg>
        <pc:spChg chg="del">
          <ac:chgData name="Rathnamachary, Raghavendra" userId="76f6d15c-11fb-4c7e-9bdd-071558f43084" providerId="ADAL" clId="{CF477B4B-EA0F-49B3-9AC4-BB5094CE313D}" dt="2023-10-02T13:37:09.432" v="84" actId="478"/>
          <ac:spMkLst>
            <pc:docMk/>
            <pc:sldMk cId="1463311759" sldId="2147483643"/>
            <ac:spMk id="57" creationId="{A1DFD1B7-1562-E190-4F87-BC04E8A43022}"/>
          </ac:spMkLst>
        </pc:spChg>
        <pc:spChg chg="add mod">
          <ac:chgData name="Rathnamachary, Raghavendra" userId="76f6d15c-11fb-4c7e-9bdd-071558f43084" providerId="ADAL" clId="{CF477B4B-EA0F-49B3-9AC4-BB5094CE313D}" dt="2023-10-02T14:22:17.035" v="426" actId="1038"/>
          <ac:spMkLst>
            <pc:docMk/>
            <pc:sldMk cId="1463311759" sldId="2147483643"/>
            <ac:spMk id="58" creationId="{7B618A2C-186F-09BA-3BC5-9872657F351D}"/>
          </ac:spMkLst>
        </pc:spChg>
        <pc:spChg chg="mod">
          <ac:chgData name="Rathnamachary, Raghavendra" userId="76f6d15c-11fb-4c7e-9bdd-071558f43084" providerId="ADAL" clId="{CF477B4B-EA0F-49B3-9AC4-BB5094CE313D}" dt="2023-10-04T11:11:56.132" v="2800" actId="404"/>
          <ac:spMkLst>
            <pc:docMk/>
            <pc:sldMk cId="1463311759" sldId="2147483643"/>
            <ac:spMk id="59" creationId="{BB7DDB1F-CF00-E821-9AA5-DCFC5FFBACD9}"/>
          </ac:spMkLst>
        </pc:spChg>
        <pc:spChg chg="mod">
          <ac:chgData name="Rathnamachary, Raghavendra" userId="76f6d15c-11fb-4c7e-9bdd-071558f43084" providerId="ADAL" clId="{CF477B4B-EA0F-49B3-9AC4-BB5094CE313D}" dt="2023-10-04T11:02:28.581" v="2670" actId="1076"/>
          <ac:spMkLst>
            <pc:docMk/>
            <pc:sldMk cId="1463311759" sldId="2147483643"/>
            <ac:spMk id="60" creationId="{1AC660F4-00FE-590F-89CA-CF78F547A9F1}"/>
          </ac:spMkLst>
        </pc:spChg>
        <pc:spChg chg="mod">
          <ac:chgData name="Rathnamachary, Raghavendra" userId="76f6d15c-11fb-4c7e-9bdd-071558f43084" providerId="ADAL" clId="{CF477B4B-EA0F-49B3-9AC4-BB5094CE313D}" dt="2023-10-04T11:07:16.923" v="2756" actId="1037"/>
          <ac:spMkLst>
            <pc:docMk/>
            <pc:sldMk cId="1463311759" sldId="2147483643"/>
            <ac:spMk id="61" creationId="{BBFA0574-9E4A-9AEC-012C-9F8DE01A4A09}"/>
          </ac:spMkLst>
        </pc:spChg>
        <pc:spChg chg="mod">
          <ac:chgData name="Rathnamachary, Raghavendra" userId="76f6d15c-11fb-4c7e-9bdd-071558f43084" providerId="ADAL" clId="{CF477B4B-EA0F-49B3-9AC4-BB5094CE313D}" dt="2023-10-04T11:07:09.114" v="2754" actId="1038"/>
          <ac:spMkLst>
            <pc:docMk/>
            <pc:sldMk cId="1463311759" sldId="2147483643"/>
            <ac:spMk id="62" creationId="{202149C9-8F2D-B021-5DB2-C1243FA28B23}"/>
          </ac:spMkLst>
        </pc:spChg>
        <pc:spChg chg="del mod">
          <ac:chgData name="Rathnamachary, Raghavendra" userId="76f6d15c-11fb-4c7e-9bdd-071558f43084" providerId="ADAL" clId="{CF477B4B-EA0F-49B3-9AC4-BB5094CE313D}" dt="2023-10-04T11:05:42.547" v="2723" actId="478"/>
          <ac:spMkLst>
            <pc:docMk/>
            <pc:sldMk cId="1463311759" sldId="2147483643"/>
            <ac:spMk id="65" creationId="{4B90CEE0-B26F-33AA-8733-FC646D55322E}"/>
          </ac:spMkLst>
        </pc:spChg>
        <pc:spChg chg="add del mod">
          <ac:chgData name="Rathnamachary, Raghavendra" userId="76f6d15c-11fb-4c7e-9bdd-071558f43084" providerId="ADAL" clId="{CF477B4B-EA0F-49B3-9AC4-BB5094CE313D}" dt="2023-10-02T14:19:32.375" v="374" actId="478"/>
          <ac:spMkLst>
            <pc:docMk/>
            <pc:sldMk cId="1463311759" sldId="2147483643"/>
            <ac:spMk id="68" creationId="{9EF3077D-380B-6137-2DFA-508FB251450A}"/>
          </ac:spMkLst>
        </pc:spChg>
        <pc:spChg chg="add del mod">
          <ac:chgData name="Rathnamachary, Raghavendra" userId="76f6d15c-11fb-4c7e-9bdd-071558f43084" providerId="ADAL" clId="{CF477B4B-EA0F-49B3-9AC4-BB5094CE313D}" dt="2023-10-02T14:19:57.396" v="380" actId="21"/>
          <ac:spMkLst>
            <pc:docMk/>
            <pc:sldMk cId="1463311759" sldId="2147483643"/>
            <ac:spMk id="69" creationId="{0DE52C97-0B48-81AC-C175-8E555744E58D}"/>
          </ac:spMkLst>
        </pc:spChg>
        <pc:spChg chg="add del mod">
          <ac:chgData name="Rathnamachary, Raghavendra" userId="76f6d15c-11fb-4c7e-9bdd-071558f43084" providerId="ADAL" clId="{CF477B4B-EA0F-49B3-9AC4-BB5094CE313D}" dt="2023-10-02T14:20:12.109" v="384" actId="478"/>
          <ac:spMkLst>
            <pc:docMk/>
            <pc:sldMk cId="1463311759" sldId="2147483643"/>
            <ac:spMk id="70" creationId="{F91CB1EF-1DEF-7329-8FBA-EE6B264BE502}"/>
          </ac:spMkLst>
        </pc:spChg>
        <pc:spChg chg="del">
          <ac:chgData name="Rathnamachary, Raghavendra" userId="76f6d15c-11fb-4c7e-9bdd-071558f43084" providerId="ADAL" clId="{CF477B4B-EA0F-49B3-9AC4-BB5094CE313D}" dt="2023-10-02T13:37:57.148" v="93" actId="478"/>
          <ac:spMkLst>
            <pc:docMk/>
            <pc:sldMk cId="1463311759" sldId="2147483643"/>
            <ac:spMk id="72" creationId="{54A65E88-A3D6-8356-769E-027C75E7F64F}"/>
          </ac:spMkLst>
        </pc:spChg>
        <pc:spChg chg="del">
          <ac:chgData name="Rathnamachary, Raghavendra" userId="76f6d15c-11fb-4c7e-9bdd-071558f43084" providerId="ADAL" clId="{CF477B4B-EA0F-49B3-9AC4-BB5094CE313D}" dt="2023-10-02T13:45:48.655" v="142" actId="478"/>
          <ac:spMkLst>
            <pc:docMk/>
            <pc:sldMk cId="1463311759" sldId="2147483643"/>
            <ac:spMk id="73" creationId="{19E6F70F-BD1B-4FA5-0AA9-4D61F8B42CD2}"/>
          </ac:spMkLst>
        </pc:spChg>
        <pc:spChg chg="del">
          <ac:chgData name="Rathnamachary, Raghavendra" userId="76f6d15c-11fb-4c7e-9bdd-071558f43084" providerId="ADAL" clId="{CF477B4B-EA0F-49B3-9AC4-BB5094CE313D}" dt="2023-10-02T13:37:21.064" v="87" actId="478"/>
          <ac:spMkLst>
            <pc:docMk/>
            <pc:sldMk cId="1463311759" sldId="2147483643"/>
            <ac:spMk id="74" creationId="{7F81D8BB-EFCC-BE06-2D10-245296F61789}"/>
          </ac:spMkLst>
        </pc:spChg>
        <pc:spChg chg="del mod">
          <ac:chgData name="Rathnamachary, Raghavendra" userId="76f6d15c-11fb-4c7e-9bdd-071558f43084" providerId="ADAL" clId="{CF477B4B-EA0F-49B3-9AC4-BB5094CE313D}" dt="2023-10-02T13:45:48.655" v="142" actId="478"/>
          <ac:spMkLst>
            <pc:docMk/>
            <pc:sldMk cId="1463311759" sldId="2147483643"/>
            <ac:spMk id="75" creationId="{485A342B-BEF8-1A2C-0FB7-DF761114A8D3}"/>
          </ac:spMkLst>
        </pc:spChg>
        <pc:spChg chg="del">
          <ac:chgData name="Rathnamachary, Raghavendra" userId="76f6d15c-11fb-4c7e-9bdd-071558f43084" providerId="ADAL" clId="{CF477B4B-EA0F-49B3-9AC4-BB5094CE313D}" dt="2023-10-02T13:45:48.655" v="142" actId="478"/>
          <ac:spMkLst>
            <pc:docMk/>
            <pc:sldMk cId="1463311759" sldId="2147483643"/>
            <ac:spMk id="76" creationId="{2E305A15-1246-A767-2E90-906846DEEDB8}"/>
          </ac:spMkLst>
        </pc:spChg>
        <pc:spChg chg="add mod">
          <ac:chgData name="Rathnamachary, Raghavendra" userId="76f6d15c-11fb-4c7e-9bdd-071558f43084" providerId="ADAL" clId="{CF477B4B-EA0F-49B3-9AC4-BB5094CE313D}" dt="2023-10-04T11:12:16.304" v="2817" actId="1036"/>
          <ac:spMkLst>
            <pc:docMk/>
            <pc:sldMk cId="1463311759" sldId="2147483643"/>
            <ac:spMk id="79" creationId="{0FFFF6C0-349E-6BD1-F6F8-6A735E74620A}"/>
          </ac:spMkLst>
        </pc:spChg>
        <pc:spChg chg="mod">
          <ac:chgData name="Rathnamachary, Raghavendra" userId="76f6d15c-11fb-4c7e-9bdd-071558f43084" providerId="ADAL" clId="{CF477B4B-EA0F-49B3-9AC4-BB5094CE313D}" dt="2023-10-04T11:09:13.486" v="2771" actId="207"/>
          <ac:spMkLst>
            <pc:docMk/>
            <pc:sldMk cId="1463311759" sldId="2147483643"/>
            <ac:spMk id="81" creationId="{0EBA1161-6AB6-D1DA-CA1F-D9BF9596B295}"/>
          </ac:spMkLst>
        </pc:spChg>
        <pc:spChg chg="del mod">
          <ac:chgData name="Rathnamachary, Raghavendra" userId="76f6d15c-11fb-4c7e-9bdd-071558f43084" providerId="ADAL" clId="{CF477B4B-EA0F-49B3-9AC4-BB5094CE313D}" dt="2023-10-02T13:46:04.027" v="144" actId="478"/>
          <ac:spMkLst>
            <pc:docMk/>
            <pc:sldMk cId="1463311759" sldId="2147483643"/>
            <ac:spMk id="82" creationId="{87877D57-288B-BB82-0235-BBB7E4606D2E}"/>
          </ac:spMkLst>
        </pc:spChg>
        <pc:spChg chg="mod">
          <ac:chgData name="Rathnamachary, Raghavendra" userId="76f6d15c-11fb-4c7e-9bdd-071558f43084" providerId="ADAL" clId="{CF477B4B-EA0F-49B3-9AC4-BB5094CE313D}" dt="2023-10-04T11:12:04.680" v="2803" actId="113"/>
          <ac:spMkLst>
            <pc:docMk/>
            <pc:sldMk cId="1463311759" sldId="2147483643"/>
            <ac:spMk id="83" creationId="{3DD93AE9-7ABB-C012-C09F-A01E57F7BAB0}"/>
          </ac:spMkLst>
        </pc:spChg>
        <pc:spChg chg="mod">
          <ac:chgData name="Rathnamachary, Raghavendra" userId="76f6d15c-11fb-4c7e-9bdd-071558f43084" providerId="ADAL" clId="{CF477B4B-EA0F-49B3-9AC4-BB5094CE313D}" dt="2023-10-04T11:11:09.148" v="2792" actId="1076"/>
          <ac:spMkLst>
            <pc:docMk/>
            <pc:sldMk cId="1463311759" sldId="2147483643"/>
            <ac:spMk id="85" creationId="{F0D94541-45FD-E373-3743-2F979468D33B}"/>
          </ac:spMkLst>
        </pc:spChg>
        <pc:spChg chg="mod">
          <ac:chgData name="Rathnamachary, Raghavendra" userId="76f6d15c-11fb-4c7e-9bdd-071558f43084" providerId="ADAL" clId="{CF477B4B-EA0F-49B3-9AC4-BB5094CE313D}" dt="2023-10-04T11:08:24.336" v="2765" actId="207"/>
          <ac:spMkLst>
            <pc:docMk/>
            <pc:sldMk cId="1463311759" sldId="2147483643"/>
            <ac:spMk id="86" creationId="{D5D9A953-C266-0393-A9B8-30F6FB6F30CD}"/>
          </ac:spMkLst>
        </pc:spChg>
        <pc:spChg chg="mod">
          <ac:chgData name="Rathnamachary, Raghavendra" userId="76f6d15c-11fb-4c7e-9bdd-071558f43084" providerId="ADAL" clId="{CF477B4B-EA0F-49B3-9AC4-BB5094CE313D}" dt="2023-10-04T11:09:02.025" v="2770" actId="207"/>
          <ac:spMkLst>
            <pc:docMk/>
            <pc:sldMk cId="1463311759" sldId="2147483643"/>
            <ac:spMk id="87" creationId="{4264C3ED-0133-7F58-AE35-132BD3290947}"/>
          </ac:spMkLst>
        </pc:spChg>
        <pc:spChg chg="mod">
          <ac:chgData name="Rathnamachary, Raghavendra" userId="76f6d15c-11fb-4c7e-9bdd-071558f43084" providerId="ADAL" clId="{CF477B4B-EA0F-49B3-9AC4-BB5094CE313D}" dt="2023-10-04T11:08:29.495" v="2766" actId="207"/>
          <ac:spMkLst>
            <pc:docMk/>
            <pc:sldMk cId="1463311759" sldId="2147483643"/>
            <ac:spMk id="89" creationId="{DA7C4ABF-79C6-342A-F8A7-149615318C5F}"/>
          </ac:spMkLst>
        </pc:spChg>
        <pc:spChg chg="mod">
          <ac:chgData name="Rathnamachary, Raghavendra" userId="76f6d15c-11fb-4c7e-9bdd-071558f43084" providerId="ADAL" clId="{CF477B4B-EA0F-49B3-9AC4-BB5094CE313D}" dt="2023-10-04T11:08:54.598" v="2769" actId="207"/>
          <ac:spMkLst>
            <pc:docMk/>
            <pc:sldMk cId="1463311759" sldId="2147483643"/>
            <ac:spMk id="91" creationId="{61059BC5-7ED9-553E-DF18-F88FBD129687}"/>
          </ac:spMkLst>
        </pc:spChg>
        <pc:spChg chg="add mod">
          <ac:chgData name="Rathnamachary, Raghavendra" userId="76f6d15c-11fb-4c7e-9bdd-071558f43084" providerId="ADAL" clId="{CF477B4B-EA0F-49B3-9AC4-BB5094CE313D}" dt="2023-10-04T11:12:21.889" v="2823" actId="1036"/>
          <ac:spMkLst>
            <pc:docMk/>
            <pc:sldMk cId="1463311759" sldId="2147483643"/>
            <ac:spMk id="92" creationId="{B582DDC0-0E53-1406-4142-98F28DA7ED47}"/>
          </ac:spMkLst>
        </pc:spChg>
        <pc:spChg chg="add mod">
          <ac:chgData name="Rathnamachary, Raghavendra" userId="76f6d15c-11fb-4c7e-9bdd-071558f43084" providerId="ADAL" clId="{CF477B4B-EA0F-49B3-9AC4-BB5094CE313D}" dt="2023-10-04T11:12:27.330" v="2829" actId="1036"/>
          <ac:spMkLst>
            <pc:docMk/>
            <pc:sldMk cId="1463311759" sldId="2147483643"/>
            <ac:spMk id="94" creationId="{B5DD4088-D364-BDA8-74FD-33DB583FD81D}"/>
          </ac:spMkLst>
        </pc:spChg>
        <pc:spChg chg="add mod">
          <ac:chgData name="Rathnamachary, Raghavendra" userId="76f6d15c-11fb-4c7e-9bdd-071558f43084" providerId="ADAL" clId="{CF477B4B-EA0F-49B3-9AC4-BB5094CE313D}" dt="2023-10-02T14:34:21.581" v="701" actId="1035"/>
          <ac:spMkLst>
            <pc:docMk/>
            <pc:sldMk cId="1463311759" sldId="2147483643"/>
            <ac:spMk id="110" creationId="{9003E9EE-6F6B-B85C-BDE4-C587BB8E37FF}"/>
          </ac:spMkLst>
        </pc:spChg>
        <pc:spChg chg="add mod">
          <ac:chgData name="Rathnamachary, Raghavendra" userId="76f6d15c-11fb-4c7e-9bdd-071558f43084" providerId="ADAL" clId="{CF477B4B-EA0F-49B3-9AC4-BB5094CE313D}" dt="2023-10-02T14:32:36.768" v="627" actId="1076"/>
          <ac:spMkLst>
            <pc:docMk/>
            <pc:sldMk cId="1463311759" sldId="2147483643"/>
            <ac:spMk id="113" creationId="{946CDDF6-50A8-A633-707A-DB77FB5D7998}"/>
          </ac:spMkLst>
        </pc:spChg>
        <pc:spChg chg="mod">
          <ac:chgData name="Rathnamachary, Raghavendra" userId="76f6d15c-11fb-4c7e-9bdd-071558f43084" providerId="ADAL" clId="{CF477B4B-EA0F-49B3-9AC4-BB5094CE313D}" dt="2023-10-02T14:34:37.028" v="702" actId="1076"/>
          <ac:spMkLst>
            <pc:docMk/>
            <pc:sldMk cId="1463311759" sldId="2147483643"/>
            <ac:spMk id="272" creationId="{0A72F682-9AE9-65EA-99ED-CFF9F283ACA6}"/>
          </ac:spMkLst>
        </pc:spChg>
        <pc:spChg chg="mod">
          <ac:chgData name="Rathnamachary, Raghavendra" userId="76f6d15c-11fb-4c7e-9bdd-071558f43084" providerId="ADAL" clId="{CF477B4B-EA0F-49B3-9AC4-BB5094CE313D}" dt="2023-10-02T14:34:37.028" v="702" actId="1076"/>
          <ac:spMkLst>
            <pc:docMk/>
            <pc:sldMk cId="1463311759" sldId="2147483643"/>
            <ac:spMk id="273" creationId="{D0C249A5-8B5B-5474-D738-3E2823BC622E}"/>
          </ac:spMkLst>
        </pc:spChg>
        <pc:spChg chg="mod">
          <ac:chgData name="Rathnamachary, Raghavendra" userId="76f6d15c-11fb-4c7e-9bdd-071558f43084" providerId="ADAL" clId="{CF477B4B-EA0F-49B3-9AC4-BB5094CE313D}" dt="2023-10-02T14:34:37.028" v="702" actId="1076"/>
          <ac:spMkLst>
            <pc:docMk/>
            <pc:sldMk cId="1463311759" sldId="2147483643"/>
            <ac:spMk id="274" creationId="{08CCE247-F100-83FF-F9B4-6409619DCEEE}"/>
          </ac:spMkLst>
        </pc:spChg>
        <pc:spChg chg="mod">
          <ac:chgData name="Rathnamachary, Raghavendra" userId="76f6d15c-11fb-4c7e-9bdd-071558f43084" providerId="ADAL" clId="{CF477B4B-EA0F-49B3-9AC4-BB5094CE313D}" dt="2023-10-02T14:34:37.028" v="702" actId="1076"/>
          <ac:spMkLst>
            <pc:docMk/>
            <pc:sldMk cId="1463311759" sldId="2147483643"/>
            <ac:spMk id="277" creationId="{08901144-F862-C95D-8F65-8D4F331C1826}"/>
          </ac:spMkLst>
        </pc:spChg>
        <pc:spChg chg="mod">
          <ac:chgData name="Rathnamachary, Raghavendra" userId="76f6d15c-11fb-4c7e-9bdd-071558f43084" providerId="ADAL" clId="{CF477B4B-EA0F-49B3-9AC4-BB5094CE313D}" dt="2023-10-02T14:34:37.028" v="702" actId="1076"/>
          <ac:spMkLst>
            <pc:docMk/>
            <pc:sldMk cId="1463311759" sldId="2147483643"/>
            <ac:spMk id="278" creationId="{5DA73281-BF39-7DA3-00B2-34FEDB232564}"/>
          </ac:spMkLst>
        </pc:spChg>
        <pc:spChg chg="mod">
          <ac:chgData name="Rathnamachary, Raghavendra" userId="76f6d15c-11fb-4c7e-9bdd-071558f43084" providerId="ADAL" clId="{CF477B4B-EA0F-49B3-9AC4-BB5094CE313D}" dt="2023-10-02T14:34:37.028" v="702" actId="1076"/>
          <ac:spMkLst>
            <pc:docMk/>
            <pc:sldMk cId="1463311759" sldId="2147483643"/>
            <ac:spMk id="279" creationId="{90A75CEC-B06A-92BE-A767-11C5795782F0}"/>
          </ac:spMkLst>
        </pc:spChg>
        <pc:spChg chg="mod">
          <ac:chgData name="Rathnamachary, Raghavendra" userId="76f6d15c-11fb-4c7e-9bdd-071558f43084" providerId="ADAL" clId="{CF477B4B-EA0F-49B3-9AC4-BB5094CE313D}" dt="2023-10-02T14:34:37.028" v="702" actId="1076"/>
          <ac:spMkLst>
            <pc:docMk/>
            <pc:sldMk cId="1463311759" sldId="2147483643"/>
            <ac:spMk id="280" creationId="{DF7EFB78-A5AB-BA24-5BD7-0F480BF30DFB}"/>
          </ac:spMkLst>
        </pc:spChg>
        <pc:spChg chg="mod">
          <ac:chgData name="Rathnamachary, Raghavendra" userId="76f6d15c-11fb-4c7e-9bdd-071558f43084" providerId="ADAL" clId="{CF477B4B-EA0F-49B3-9AC4-BB5094CE313D}" dt="2023-10-02T14:34:37.028" v="702" actId="1076"/>
          <ac:spMkLst>
            <pc:docMk/>
            <pc:sldMk cId="1463311759" sldId="2147483643"/>
            <ac:spMk id="283" creationId="{E8C26690-7190-A5C4-7CA9-556CBC2F954A}"/>
          </ac:spMkLst>
        </pc:spChg>
        <pc:spChg chg="mod">
          <ac:chgData name="Rathnamachary, Raghavendra" userId="76f6d15c-11fb-4c7e-9bdd-071558f43084" providerId="ADAL" clId="{CF477B4B-EA0F-49B3-9AC4-BB5094CE313D}" dt="2023-10-02T14:34:37.028" v="702" actId="1076"/>
          <ac:spMkLst>
            <pc:docMk/>
            <pc:sldMk cId="1463311759" sldId="2147483643"/>
            <ac:spMk id="284" creationId="{169FFD59-BC59-4F8A-DAAE-251399D514D7}"/>
          </ac:spMkLst>
        </pc:spChg>
        <pc:picChg chg="add del mod">
          <ac:chgData name="Rathnamachary, Raghavendra" userId="76f6d15c-11fb-4c7e-9bdd-071558f43084" providerId="ADAL" clId="{CF477B4B-EA0F-49B3-9AC4-BB5094CE313D}" dt="2023-10-07T06:26:49.337" v="3599" actId="478"/>
          <ac:picMkLst>
            <pc:docMk/>
            <pc:sldMk cId="1463311759" sldId="2147483643"/>
            <ac:picMk id="2" creationId="{5699D733-7210-70C4-1FD9-210044B97626}"/>
          </ac:picMkLst>
        </pc:picChg>
        <pc:picChg chg="add del mod">
          <ac:chgData name="Rathnamachary, Raghavendra" userId="76f6d15c-11fb-4c7e-9bdd-071558f43084" providerId="ADAL" clId="{CF477B4B-EA0F-49B3-9AC4-BB5094CE313D}" dt="2023-10-02T13:51:58.375" v="167" actId="478"/>
          <ac:picMkLst>
            <pc:docMk/>
            <pc:sldMk cId="1463311759" sldId="2147483643"/>
            <ac:picMk id="3" creationId="{29042D0F-09A9-7007-5C1A-1A8952C253A9}"/>
          </ac:picMkLst>
        </pc:picChg>
        <pc:picChg chg="add del mod">
          <ac:chgData name="Rathnamachary, Raghavendra" userId="76f6d15c-11fb-4c7e-9bdd-071558f43084" providerId="ADAL" clId="{CF477B4B-EA0F-49B3-9AC4-BB5094CE313D}" dt="2023-10-07T06:26:57.682" v="3602" actId="478"/>
          <ac:picMkLst>
            <pc:docMk/>
            <pc:sldMk cId="1463311759" sldId="2147483643"/>
            <ac:picMk id="3" creationId="{F57C39E4-F819-F42D-B0F8-B26461F75F55}"/>
          </ac:picMkLst>
        </pc:picChg>
        <pc:picChg chg="add del mod">
          <ac:chgData name="Rathnamachary, Raghavendra" userId="76f6d15c-11fb-4c7e-9bdd-071558f43084" providerId="ADAL" clId="{CF477B4B-EA0F-49B3-9AC4-BB5094CE313D}" dt="2023-10-07T06:27:03.069" v="3604" actId="478"/>
          <ac:picMkLst>
            <pc:docMk/>
            <pc:sldMk cId="1463311759" sldId="2147483643"/>
            <ac:picMk id="4" creationId="{6D5E4F94-2229-49A8-730A-572A9F11D12D}"/>
          </ac:picMkLst>
        </pc:picChg>
        <pc:picChg chg="add del mod">
          <ac:chgData name="Rathnamachary, Raghavendra" userId="76f6d15c-11fb-4c7e-9bdd-071558f43084" providerId="ADAL" clId="{CF477B4B-EA0F-49B3-9AC4-BB5094CE313D}" dt="2023-10-02T13:52:00.028" v="168" actId="478"/>
          <ac:picMkLst>
            <pc:docMk/>
            <pc:sldMk cId="1463311759" sldId="2147483643"/>
            <ac:picMk id="4" creationId="{CF8AF73C-92ED-4BF2-265C-DF823753ED2B}"/>
          </ac:picMkLst>
        </pc:picChg>
        <pc:picChg chg="add del mod">
          <ac:chgData name="Rathnamachary, Raghavendra" userId="76f6d15c-11fb-4c7e-9bdd-071558f43084" providerId="ADAL" clId="{CF477B4B-EA0F-49B3-9AC4-BB5094CE313D}" dt="2023-10-02T13:52:00.028" v="168" actId="478"/>
          <ac:picMkLst>
            <pc:docMk/>
            <pc:sldMk cId="1463311759" sldId="2147483643"/>
            <ac:picMk id="5" creationId="{B16CC3CD-9818-A1F4-D29F-C4F594708135}"/>
          </ac:picMkLst>
        </pc:picChg>
        <pc:picChg chg="add del mod">
          <ac:chgData name="Rathnamachary, Raghavendra" userId="76f6d15c-11fb-4c7e-9bdd-071558f43084" providerId="ADAL" clId="{CF477B4B-EA0F-49B3-9AC4-BB5094CE313D}" dt="2023-10-02T13:45:48.655" v="142" actId="478"/>
          <ac:picMkLst>
            <pc:docMk/>
            <pc:sldMk cId="1463311759" sldId="2147483643"/>
            <ac:picMk id="6" creationId="{73471ACC-21EE-5B32-25ED-F708C9FC5A3E}"/>
          </ac:picMkLst>
        </pc:picChg>
        <pc:picChg chg="add del mod">
          <ac:chgData name="Rathnamachary, Raghavendra" userId="76f6d15c-11fb-4c7e-9bdd-071558f43084" providerId="ADAL" clId="{CF477B4B-EA0F-49B3-9AC4-BB5094CE313D}" dt="2023-10-02T13:45:48.655" v="142" actId="478"/>
          <ac:picMkLst>
            <pc:docMk/>
            <pc:sldMk cId="1463311759" sldId="2147483643"/>
            <ac:picMk id="7" creationId="{91DFCACD-2B20-75DA-DC1F-E58E8336B1B4}"/>
          </ac:picMkLst>
        </pc:picChg>
        <pc:picChg chg="add del mod">
          <ac:chgData name="Rathnamachary, Raghavendra" userId="76f6d15c-11fb-4c7e-9bdd-071558f43084" providerId="ADAL" clId="{CF477B4B-EA0F-49B3-9AC4-BB5094CE313D}" dt="2023-10-07T06:33:30.915" v="3667" actId="478"/>
          <ac:picMkLst>
            <pc:docMk/>
            <pc:sldMk cId="1463311759" sldId="2147483643"/>
            <ac:picMk id="8" creationId="{80D8990E-6DD5-C32E-3923-D54F652C84D8}"/>
          </ac:picMkLst>
        </pc:picChg>
        <pc:picChg chg="add del mod">
          <ac:chgData name="Rathnamachary, Raghavendra" userId="76f6d15c-11fb-4c7e-9bdd-071558f43084" providerId="ADAL" clId="{CF477B4B-EA0F-49B3-9AC4-BB5094CE313D}" dt="2023-10-02T13:52:01.915" v="169" actId="478"/>
          <ac:picMkLst>
            <pc:docMk/>
            <pc:sldMk cId="1463311759" sldId="2147483643"/>
            <ac:picMk id="8" creationId="{8A5E450C-D43E-952A-F373-D1C434048DB7}"/>
          </ac:picMkLst>
        </pc:picChg>
        <pc:picChg chg="add del mod">
          <ac:chgData name="Rathnamachary, Raghavendra" userId="76f6d15c-11fb-4c7e-9bdd-071558f43084" providerId="ADAL" clId="{CF477B4B-EA0F-49B3-9AC4-BB5094CE313D}" dt="2023-10-02T13:52:01.915" v="169" actId="478"/>
          <ac:picMkLst>
            <pc:docMk/>
            <pc:sldMk cId="1463311759" sldId="2147483643"/>
            <ac:picMk id="9" creationId="{50D28E15-376B-2C36-9876-F610FA2DC272}"/>
          </ac:picMkLst>
        </pc:picChg>
        <pc:picChg chg="add mod">
          <ac:chgData name="Rathnamachary, Raghavendra" userId="76f6d15c-11fb-4c7e-9bdd-071558f43084" providerId="ADAL" clId="{CF477B4B-EA0F-49B3-9AC4-BB5094CE313D}" dt="2023-10-07T06:38:16.512" v="3747" actId="1035"/>
          <ac:picMkLst>
            <pc:docMk/>
            <pc:sldMk cId="1463311759" sldId="2147483643"/>
            <ac:picMk id="10" creationId="{50130DFA-F5B1-360D-A0A6-99CFC75B8526}"/>
          </ac:picMkLst>
        </pc:picChg>
        <pc:picChg chg="add del mod">
          <ac:chgData name="Rathnamachary, Raghavendra" userId="76f6d15c-11fb-4c7e-9bdd-071558f43084" providerId="ADAL" clId="{CF477B4B-EA0F-49B3-9AC4-BB5094CE313D}" dt="2023-10-02T13:52:41.019" v="176" actId="478"/>
          <ac:picMkLst>
            <pc:docMk/>
            <pc:sldMk cId="1463311759" sldId="2147483643"/>
            <ac:picMk id="10" creationId="{B3D365A4-C3F1-E242-9759-C431AB863E72}"/>
          </ac:picMkLst>
        </pc:picChg>
        <pc:picChg chg="add del mod">
          <ac:chgData name="Rathnamachary, Raghavendra" userId="76f6d15c-11fb-4c7e-9bdd-071558f43084" providerId="ADAL" clId="{CF477B4B-EA0F-49B3-9AC4-BB5094CE313D}" dt="2023-10-02T14:23:08.545" v="453" actId="478"/>
          <ac:picMkLst>
            <pc:docMk/>
            <pc:sldMk cId="1463311759" sldId="2147483643"/>
            <ac:picMk id="11" creationId="{C10BB52B-AE38-2A1D-3B8E-0CE8284E7B04}"/>
          </ac:picMkLst>
        </pc:picChg>
        <pc:picChg chg="add del mod">
          <ac:chgData name="Rathnamachary, Raghavendra" userId="76f6d15c-11fb-4c7e-9bdd-071558f43084" providerId="ADAL" clId="{CF477B4B-EA0F-49B3-9AC4-BB5094CE313D}" dt="2023-10-02T13:52:41.804" v="177" actId="478"/>
          <ac:picMkLst>
            <pc:docMk/>
            <pc:sldMk cId="1463311759" sldId="2147483643"/>
            <ac:picMk id="12" creationId="{C4EE2B0B-132D-3D08-A9A6-41B600B8026F}"/>
          </ac:picMkLst>
        </pc:picChg>
        <pc:picChg chg="add del mod">
          <ac:chgData name="Rathnamachary, Raghavendra" userId="76f6d15c-11fb-4c7e-9bdd-071558f43084" providerId="ADAL" clId="{CF477B4B-EA0F-49B3-9AC4-BB5094CE313D}" dt="2023-10-07T06:36:31.169" v="3713" actId="478"/>
          <ac:picMkLst>
            <pc:docMk/>
            <pc:sldMk cId="1463311759" sldId="2147483643"/>
            <ac:picMk id="12" creationId="{D38C9AC5-446E-B3E1-AEB3-4E75C8E67939}"/>
          </ac:picMkLst>
        </pc:picChg>
        <pc:picChg chg="add del mod">
          <ac:chgData name="Rathnamachary, Raghavendra" userId="76f6d15c-11fb-4c7e-9bdd-071558f43084" providerId="ADAL" clId="{CF477B4B-EA0F-49B3-9AC4-BB5094CE313D}" dt="2023-10-02T14:23:12.308" v="455" actId="478"/>
          <ac:picMkLst>
            <pc:docMk/>
            <pc:sldMk cId="1463311759" sldId="2147483643"/>
            <ac:picMk id="13" creationId="{D7A89635-DA36-953D-10B5-3DF85A8A555D}"/>
          </ac:picMkLst>
        </pc:picChg>
        <pc:picChg chg="add del mod">
          <ac:chgData name="Rathnamachary, Raghavendra" userId="76f6d15c-11fb-4c7e-9bdd-071558f43084" providerId="ADAL" clId="{CF477B4B-EA0F-49B3-9AC4-BB5094CE313D}" dt="2023-10-02T13:52:42.546" v="178" actId="478"/>
          <ac:picMkLst>
            <pc:docMk/>
            <pc:sldMk cId="1463311759" sldId="2147483643"/>
            <ac:picMk id="14" creationId="{5F7862BB-9F0D-894B-0457-63BD73D0F4FC}"/>
          </ac:picMkLst>
        </pc:picChg>
        <pc:picChg chg="add mod">
          <ac:chgData name="Rathnamachary, Raghavendra" userId="76f6d15c-11fb-4c7e-9bdd-071558f43084" providerId="ADAL" clId="{CF477B4B-EA0F-49B3-9AC4-BB5094CE313D}" dt="2023-10-07T06:38:16.512" v="3747" actId="1035"/>
          <ac:picMkLst>
            <pc:docMk/>
            <pc:sldMk cId="1463311759" sldId="2147483643"/>
            <ac:picMk id="14" creationId="{970CEC05-A42D-E204-BE79-0D5BA1514A3B}"/>
          </ac:picMkLst>
        </pc:picChg>
        <pc:picChg chg="add mod">
          <ac:chgData name="Rathnamachary, Raghavendra" userId="76f6d15c-11fb-4c7e-9bdd-071558f43084" providerId="ADAL" clId="{CF477B4B-EA0F-49B3-9AC4-BB5094CE313D}" dt="2023-10-07T06:39:20.962" v="3856" actId="1036"/>
          <ac:picMkLst>
            <pc:docMk/>
            <pc:sldMk cId="1463311759" sldId="2147483643"/>
            <ac:picMk id="15" creationId="{761AE4BE-0607-2FF2-870C-1ABE59335F77}"/>
          </ac:picMkLst>
        </pc:picChg>
        <pc:picChg chg="add del mod">
          <ac:chgData name="Rathnamachary, Raghavendra" userId="76f6d15c-11fb-4c7e-9bdd-071558f43084" providerId="ADAL" clId="{CF477B4B-EA0F-49B3-9AC4-BB5094CE313D}" dt="2023-10-02T14:23:17.145" v="457" actId="478"/>
          <ac:picMkLst>
            <pc:docMk/>
            <pc:sldMk cId="1463311759" sldId="2147483643"/>
            <ac:picMk id="15" creationId="{CC3BDA34-D369-3CED-4830-1E1A78553EBE}"/>
          </ac:picMkLst>
        </pc:picChg>
        <pc:picChg chg="add mod">
          <ac:chgData name="Rathnamachary, Raghavendra" userId="76f6d15c-11fb-4c7e-9bdd-071558f43084" providerId="ADAL" clId="{CF477B4B-EA0F-49B3-9AC4-BB5094CE313D}" dt="2023-10-07T06:38:28.266" v="3771" actId="1035"/>
          <ac:picMkLst>
            <pc:docMk/>
            <pc:sldMk cId="1463311759" sldId="2147483643"/>
            <ac:picMk id="19" creationId="{12DBFB70-AECC-7F57-AC57-776267E4682C}"/>
          </ac:picMkLst>
        </pc:picChg>
        <pc:picChg chg="add del mod">
          <ac:chgData name="Rathnamachary, Raghavendra" userId="76f6d15c-11fb-4c7e-9bdd-071558f43084" providerId="ADAL" clId="{CF477B4B-EA0F-49B3-9AC4-BB5094CE313D}" dt="2023-10-02T13:52:43.122" v="179" actId="478"/>
          <ac:picMkLst>
            <pc:docMk/>
            <pc:sldMk cId="1463311759" sldId="2147483643"/>
            <ac:picMk id="21" creationId="{D50D0A01-BAAF-62DC-5DB3-67FA634A3079}"/>
          </ac:picMkLst>
        </pc:picChg>
        <pc:picChg chg="mod">
          <ac:chgData name="Rathnamachary, Raghavendra" userId="76f6d15c-11fb-4c7e-9bdd-071558f43084" providerId="ADAL" clId="{CF477B4B-EA0F-49B3-9AC4-BB5094CE313D}" dt="2023-10-02T14:27:34.763" v="536" actId="1036"/>
          <ac:picMkLst>
            <pc:docMk/>
            <pc:sldMk cId="1463311759" sldId="2147483643"/>
            <ac:picMk id="31" creationId="{483E6FBD-92BA-8CE3-6D4A-28A409B5C72D}"/>
          </ac:picMkLst>
        </pc:picChg>
        <pc:picChg chg="mod">
          <ac:chgData name="Rathnamachary, Raghavendra" userId="76f6d15c-11fb-4c7e-9bdd-071558f43084" providerId="ADAL" clId="{CF477B4B-EA0F-49B3-9AC4-BB5094CE313D}" dt="2023-10-02T14:27:34.763" v="536" actId="1036"/>
          <ac:picMkLst>
            <pc:docMk/>
            <pc:sldMk cId="1463311759" sldId="2147483643"/>
            <ac:picMk id="32" creationId="{8BB6DF48-397D-2790-1290-8CFC12C59163}"/>
          </ac:picMkLst>
        </pc:picChg>
        <pc:picChg chg="mod">
          <ac:chgData name="Rathnamachary, Raghavendra" userId="76f6d15c-11fb-4c7e-9bdd-071558f43084" providerId="ADAL" clId="{CF477B4B-EA0F-49B3-9AC4-BB5094CE313D}" dt="2023-10-02T14:27:34.763" v="536" actId="1036"/>
          <ac:picMkLst>
            <pc:docMk/>
            <pc:sldMk cId="1463311759" sldId="2147483643"/>
            <ac:picMk id="34" creationId="{05D759CD-CA6F-0FA6-F55E-BA3B76BC8AFD}"/>
          </ac:picMkLst>
        </pc:picChg>
        <pc:picChg chg="del mod">
          <ac:chgData name="Rathnamachary, Raghavendra" userId="76f6d15c-11fb-4c7e-9bdd-071558f43084" providerId="ADAL" clId="{CF477B4B-EA0F-49B3-9AC4-BB5094CE313D}" dt="2023-10-02T13:40:09.828" v="115" actId="478"/>
          <ac:picMkLst>
            <pc:docMk/>
            <pc:sldMk cId="1463311759" sldId="2147483643"/>
            <ac:picMk id="43" creationId="{F8823400-6D16-2C87-D408-4E53234CC0C6}"/>
          </ac:picMkLst>
        </pc:picChg>
        <pc:picChg chg="del mod">
          <ac:chgData name="Rathnamachary, Raghavendra" userId="76f6d15c-11fb-4c7e-9bdd-071558f43084" providerId="ADAL" clId="{CF477B4B-EA0F-49B3-9AC4-BB5094CE313D}" dt="2023-10-02T13:40:10.637" v="116" actId="478"/>
          <ac:picMkLst>
            <pc:docMk/>
            <pc:sldMk cId="1463311759" sldId="2147483643"/>
            <ac:picMk id="44" creationId="{65AB67ED-8B68-7AE6-352E-D6AEC81EAAD3}"/>
          </ac:picMkLst>
        </pc:picChg>
        <pc:picChg chg="del mod">
          <ac:chgData name="Rathnamachary, Raghavendra" userId="76f6d15c-11fb-4c7e-9bdd-071558f43084" providerId="ADAL" clId="{CF477B4B-EA0F-49B3-9AC4-BB5094CE313D}" dt="2023-10-02T13:40:13.842" v="118" actId="478"/>
          <ac:picMkLst>
            <pc:docMk/>
            <pc:sldMk cId="1463311759" sldId="2147483643"/>
            <ac:picMk id="46" creationId="{52945D2B-705B-37AC-EA5F-8B9926FD72A5}"/>
          </ac:picMkLst>
        </pc:picChg>
        <pc:picChg chg="del mod">
          <ac:chgData name="Rathnamachary, Raghavendra" userId="76f6d15c-11fb-4c7e-9bdd-071558f43084" providerId="ADAL" clId="{CF477B4B-EA0F-49B3-9AC4-BB5094CE313D}" dt="2023-10-04T11:02:19.043" v="2668" actId="478"/>
          <ac:picMkLst>
            <pc:docMk/>
            <pc:sldMk cId="1463311759" sldId="2147483643"/>
            <ac:picMk id="53" creationId="{5F3B4C22-0B1F-5628-15C3-605AFC0D76AA}"/>
          </ac:picMkLst>
        </pc:picChg>
        <pc:picChg chg="del mod">
          <ac:chgData name="Rathnamachary, Raghavendra" userId="76f6d15c-11fb-4c7e-9bdd-071558f43084" providerId="ADAL" clId="{CF477B4B-EA0F-49B3-9AC4-BB5094CE313D}" dt="2023-10-04T11:05:34.739" v="2721" actId="478"/>
          <ac:picMkLst>
            <pc:docMk/>
            <pc:sldMk cId="1463311759" sldId="2147483643"/>
            <ac:picMk id="54" creationId="{F08362BC-6E55-981E-5A25-164DF37A2327}"/>
          </ac:picMkLst>
        </pc:picChg>
        <pc:picChg chg="del mod">
          <ac:chgData name="Rathnamachary, Raghavendra" userId="76f6d15c-11fb-4c7e-9bdd-071558f43084" providerId="ADAL" clId="{CF477B4B-EA0F-49B3-9AC4-BB5094CE313D}" dt="2023-10-04T11:07:50.942" v="2760" actId="478"/>
          <ac:picMkLst>
            <pc:docMk/>
            <pc:sldMk cId="1463311759" sldId="2147483643"/>
            <ac:picMk id="56" creationId="{F63D00C2-4B0B-CFA3-FF8C-CFF524214CC5}"/>
          </ac:picMkLst>
        </pc:picChg>
        <pc:picChg chg="mod">
          <ac:chgData name="Rathnamachary, Raghavendra" userId="76f6d15c-11fb-4c7e-9bdd-071558f43084" providerId="ADAL" clId="{CF477B4B-EA0F-49B3-9AC4-BB5094CE313D}" dt="2023-10-04T11:05:59.538" v="2735" actId="1037"/>
          <ac:picMkLst>
            <pc:docMk/>
            <pc:sldMk cId="1463311759" sldId="2147483643"/>
            <ac:picMk id="63" creationId="{90B65DBD-F64A-0206-0DCA-B932A0C21575}"/>
          </ac:picMkLst>
        </pc:picChg>
        <pc:picChg chg="mod">
          <ac:chgData name="Rathnamachary, Raghavendra" userId="76f6d15c-11fb-4c7e-9bdd-071558f43084" providerId="ADAL" clId="{CF477B4B-EA0F-49B3-9AC4-BB5094CE313D}" dt="2023-10-04T11:06:09.704" v="2740" actId="1076"/>
          <ac:picMkLst>
            <pc:docMk/>
            <pc:sldMk cId="1463311759" sldId="2147483643"/>
            <ac:picMk id="64" creationId="{E79BE65F-654B-7C56-DEAB-7A2ACA42EFB8}"/>
          </ac:picMkLst>
        </pc:picChg>
        <pc:picChg chg="mod">
          <ac:chgData name="Rathnamachary, Raghavendra" userId="76f6d15c-11fb-4c7e-9bdd-071558f43084" providerId="ADAL" clId="{CF477B4B-EA0F-49B3-9AC4-BB5094CE313D}" dt="2023-10-04T11:07:26.209" v="2757"/>
          <ac:picMkLst>
            <pc:docMk/>
            <pc:sldMk cId="1463311759" sldId="2147483643"/>
            <ac:picMk id="66" creationId="{21C80CB6-33BF-ADAD-84BD-AE67E5731174}"/>
          </ac:picMkLst>
        </pc:picChg>
        <pc:picChg chg="add mod">
          <ac:chgData name="Rathnamachary, Raghavendra" userId="76f6d15c-11fb-4c7e-9bdd-071558f43084" providerId="ADAL" clId="{CF477B4B-EA0F-49B3-9AC4-BB5094CE313D}" dt="2023-10-02T14:22:17.035" v="426" actId="1038"/>
          <ac:picMkLst>
            <pc:docMk/>
            <pc:sldMk cId="1463311759" sldId="2147483643"/>
            <ac:picMk id="67" creationId="{AF65E4A9-C951-E192-38B5-62FBE74073DB}"/>
          </ac:picMkLst>
        </pc:picChg>
        <pc:picChg chg="add mod">
          <ac:chgData name="Rathnamachary, Raghavendra" userId="76f6d15c-11fb-4c7e-9bdd-071558f43084" providerId="ADAL" clId="{CF477B4B-EA0F-49B3-9AC4-BB5094CE313D}" dt="2023-10-02T14:27:34.763" v="536" actId="1036"/>
          <ac:picMkLst>
            <pc:docMk/>
            <pc:sldMk cId="1463311759" sldId="2147483643"/>
            <ac:picMk id="71" creationId="{FCD2A12C-1A2E-8D24-5EA0-5E7F8BBA0584}"/>
          </ac:picMkLst>
        </pc:picChg>
        <pc:picChg chg="del">
          <ac:chgData name="Rathnamachary, Raghavendra" userId="76f6d15c-11fb-4c7e-9bdd-071558f43084" providerId="ADAL" clId="{CF477B4B-EA0F-49B3-9AC4-BB5094CE313D}" dt="2023-10-02T13:37:34.194" v="88" actId="478"/>
          <ac:picMkLst>
            <pc:docMk/>
            <pc:sldMk cId="1463311759" sldId="2147483643"/>
            <ac:picMk id="77" creationId="{4E98C574-B1BB-4E56-A2BD-20DD4B7A27A5}"/>
          </ac:picMkLst>
        </pc:picChg>
        <pc:picChg chg="del">
          <ac:chgData name="Rathnamachary, Raghavendra" userId="76f6d15c-11fb-4c7e-9bdd-071558f43084" providerId="ADAL" clId="{CF477B4B-EA0F-49B3-9AC4-BB5094CE313D}" dt="2023-10-02T13:37:35.431" v="89" actId="478"/>
          <ac:picMkLst>
            <pc:docMk/>
            <pc:sldMk cId="1463311759" sldId="2147483643"/>
            <ac:picMk id="78" creationId="{474133B9-C7FA-BB7D-D5EB-873C60938F00}"/>
          </ac:picMkLst>
        </pc:picChg>
        <pc:picChg chg="add mod">
          <ac:chgData name="Rathnamachary, Raghavendra" userId="76f6d15c-11fb-4c7e-9bdd-071558f43084" providerId="ADAL" clId="{CF477B4B-EA0F-49B3-9AC4-BB5094CE313D}" dt="2023-10-02T14:27:34.763" v="536" actId="1036"/>
          <ac:picMkLst>
            <pc:docMk/>
            <pc:sldMk cId="1463311759" sldId="2147483643"/>
            <ac:picMk id="80" creationId="{5388D614-DA3A-F06D-DB69-A932739016BF}"/>
          </ac:picMkLst>
        </pc:picChg>
        <pc:picChg chg="del mod">
          <ac:chgData name="Rathnamachary, Raghavendra" userId="76f6d15c-11fb-4c7e-9bdd-071558f43084" providerId="ADAL" clId="{CF477B4B-EA0F-49B3-9AC4-BB5094CE313D}" dt="2023-10-04T11:09:19.209" v="2774" actId="478"/>
          <ac:picMkLst>
            <pc:docMk/>
            <pc:sldMk cId="1463311759" sldId="2147483643"/>
            <ac:picMk id="84" creationId="{899820CE-D6EB-7BBC-BC79-D0D9CFF1F73A}"/>
          </ac:picMkLst>
        </pc:picChg>
        <pc:picChg chg="mod">
          <ac:chgData name="Rathnamachary, Raghavendra" userId="76f6d15c-11fb-4c7e-9bdd-071558f43084" providerId="ADAL" clId="{CF477B4B-EA0F-49B3-9AC4-BB5094CE313D}" dt="2023-10-04T11:08:41.933" v="2767" actId="1367"/>
          <ac:picMkLst>
            <pc:docMk/>
            <pc:sldMk cId="1463311759" sldId="2147483643"/>
            <ac:picMk id="88" creationId="{6EBD8CEC-660E-0F72-D0EF-B8F5EB739A71}"/>
          </ac:picMkLst>
        </pc:picChg>
        <pc:picChg chg="mod">
          <ac:chgData name="Rathnamachary, Raghavendra" userId="76f6d15c-11fb-4c7e-9bdd-071558f43084" providerId="ADAL" clId="{CF477B4B-EA0F-49B3-9AC4-BB5094CE313D}" dt="2023-10-02T14:27:34.763" v="536" actId="1036"/>
          <ac:picMkLst>
            <pc:docMk/>
            <pc:sldMk cId="1463311759" sldId="2147483643"/>
            <ac:picMk id="90" creationId="{5F17F39D-5C77-FF22-F2E3-D6A1692BE082}"/>
          </ac:picMkLst>
        </pc:picChg>
        <pc:picChg chg="add mod">
          <ac:chgData name="Rathnamachary, Raghavendra" userId="76f6d15c-11fb-4c7e-9bdd-071558f43084" providerId="ADAL" clId="{CF477B4B-EA0F-49B3-9AC4-BB5094CE313D}" dt="2023-10-02T14:27:34.763" v="536" actId="1036"/>
          <ac:picMkLst>
            <pc:docMk/>
            <pc:sldMk cId="1463311759" sldId="2147483643"/>
            <ac:picMk id="93" creationId="{00F874E2-0AB7-95B2-26A5-1F1177BB945E}"/>
          </ac:picMkLst>
        </pc:picChg>
        <pc:picChg chg="add mod">
          <ac:chgData name="Rathnamachary, Raghavendra" userId="76f6d15c-11fb-4c7e-9bdd-071558f43084" providerId="ADAL" clId="{CF477B4B-EA0F-49B3-9AC4-BB5094CE313D}" dt="2023-10-02T14:32:06.701" v="616" actId="1076"/>
          <ac:picMkLst>
            <pc:docMk/>
            <pc:sldMk cId="1463311759" sldId="2147483643"/>
            <ac:picMk id="112" creationId="{18274A84-2B0E-2681-D571-223B94777E59}"/>
          </ac:picMkLst>
        </pc:picChg>
        <pc:picChg chg="add mod">
          <ac:chgData name="Rathnamachary, Raghavendra" userId="76f6d15c-11fb-4c7e-9bdd-071558f43084" providerId="ADAL" clId="{CF477B4B-EA0F-49B3-9AC4-BB5094CE313D}" dt="2023-10-04T11:11:17.398" v="2795" actId="1076"/>
          <ac:picMkLst>
            <pc:docMk/>
            <pc:sldMk cId="1463311759" sldId="2147483643"/>
            <ac:picMk id="115" creationId="{CADC360A-FB30-FB38-C338-0B59C8281CBB}"/>
          </ac:picMkLst>
        </pc:picChg>
        <pc:picChg chg="del mod">
          <ac:chgData name="Rathnamachary, Raghavendra" userId="76f6d15c-11fb-4c7e-9bdd-071558f43084" providerId="ADAL" clId="{CF477B4B-EA0F-49B3-9AC4-BB5094CE313D}" dt="2023-10-04T11:08:48.166" v="2768" actId="478"/>
          <ac:picMkLst>
            <pc:docMk/>
            <pc:sldMk cId="1463311759" sldId="2147483643"/>
            <ac:picMk id="131" creationId="{9A162D5D-1DB4-3329-B2F9-EE6235AE6F04}"/>
          </ac:picMkLst>
        </pc:picChg>
        <pc:picChg chg="mod">
          <ac:chgData name="Rathnamachary, Raghavendra" userId="76f6d15c-11fb-4c7e-9bdd-071558f43084" providerId="ADAL" clId="{CF477B4B-EA0F-49B3-9AC4-BB5094CE313D}" dt="2023-10-02T14:34:37.028" v="702" actId="1076"/>
          <ac:picMkLst>
            <pc:docMk/>
            <pc:sldMk cId="1463311759" sldId="2147483643"/>
            <ac:picMk id="270" creationId="{2F2F5B25-BF75-DD6F-3C24-F304DFE9C774}"/>
          </ac:picMkLst>
        </pc:picChg>
        <pc:picChg chg="mod">
          <ac:chgData name="Rathnamachary, Raghavendra" userId="76f6d15c-11fb-4c7e-9bdd-071558f43084" providerId="ADAL" clId="{CF477B4B-EA0F-49B3-9AC4-BB5094CE313D}" dt="2023-10-02T14:34:37.028" v="702" actId="1076"/>
          <ac:picMkLst>
            <pc:docMk/>
            <pc:sldMk cId="1463311759" sldId="2147483643"/>
            <ac:picMk id="276" creationId="{EA727BB4-B065-6C34-CA0A-D29E49100FA7}"/>
          </ac:picMkLst>
        </pc:picChg>
        <pc:picChg chg="mod">
          <ac:chgData name="Rathnamachary, Raghavendra" userId="76f6d15c-11fb-4c7e-9bdd-071558f43084" providerId="ADAL" clId="{CF477B4B-EA0F-49B3-9AC4-BB5094CE313D}" dt="2023-10-02T14:34:37.028" v="702" actId="1076"/>
          <ac:picMkLst>
            <pc:docMk/>
            <pc:sldMk cId="1463311759" sldId="2147483643"/>
            <ac:picMk id="282" creationId="{5D7523D8-B579-6DF4-C4A3-FA02A4937954}"/>
          </ac:picMkLst>
        </pc:picChg>
        <pc:picChg chg="add del">
          <ac:chgData name="Rathnamachary, Raghavendra" userId="76f6d15c-11fb-4c7e-9bdd-071558f43084" providerId="ADAL" clId="{CF477B4B-EA0F-49B3-9AC4-BB5094CE313D}" dt="2023-10-07T06:28:33.872" v="3636"/>
          <ac:picMkLst>
            <pc:docMk/>
            <pc:sldMk cId="1463311759" sldId="2147483643"/>
            <ac:picMk id="1026" creationId="{A2089A0A-F0B7-6BDA-8EC4-CA0005F08759}"/>
          </ac:picMkLst>
        </pc:picChg>
        <pc:picChg chg="add del">
          <ac:chgData name="Rathnamachary, Raghavendra" userId="76f6d15c-11fb-4c7e-9bdd-071558f43084" providerId="ADAL" clId="{CF477B4B-EA0F-49B3-9AC4-BB5094CE313D}" dt="2023-10-02T13:25:45.239" v="9"/>
          <ac:picMkLst>
            <pc:docMk/>
            <pc:sldMk cId="1463311759" sldId="2147483643"/>
            <ac:picMk id="1026" creationId="{C6001B0C-2726-D4E0-36FE-E5CD29093079}"/>
          </ac:picMkLst>
        </pc:picChg>
        <pc:picChg chg="add del">
          <ac:chgData name="Rathnamachary, Raghavendra" userId="76f6d15c-11fb-4c7e-9bdd-071558f43084" providerId="ADAL" clId="{CF477B4B-EA0F-49B3-9AC4-BB5094CE313D}" dt="2023-10-07T06:28:54.596" v="3638"/>
          <ac:picMkLst>
            <pc:docMk/>
            <pc:sldMk cId="1463311759" sldId="2147483643"/>
            <ac:picMk id="1028" creationId="{609B3AE6-26B6-EE00-1075-C1332CEBC0A9}"/>
          </ac:picMkLst>
        </pc:picChg>
        <pc:picChg chg="add del">
          <ac:chgData name="Rathnamachary, Raghavendra" userId="76f6d15c-11fb-4c7e-9bdd-071558f43084" providerId="ADAL" clId="{CF477B4B-EA0F-49B3-9AC4-BB5094CE313D}" dt="2023-10-02T13:26:19.969" v="11"/>
          <ac:picMkLst>
            <pc:docMk/>
            <pc:sldMk cId="1463311759" sldId="2147483643"/>
            <ac:picMk id="1028" creationId="{87EDC585-A669-C3AF-0EA3-073F8F91E35F}"/>
          </ac:picMkLst>
        </pc:picChg>
        <pc:picChg chg="add del mod">
          <ac:chgData name="Rathnamachary, Raghavendra" userId="76f6d15c-11fb-4c7e-9bdd-071558f43084" providerId="ADAL" clId="{CF477B4B-EA0F-49B3-9AC4-BB5094CE313D}" dt="2023-10-02T13:34:31.244" v="64" actId="478"/>
          <ac:picMkLst>
            <pc:docMk/>
            <pc:sldMk cId="1463311759" sldId="2147483643"/>
            <ac:picMk id="1030" creationId="{5A81A66B-4F6F-28CE-2A25-D3D966AF761D}"/>
          </ac:picMkLst>
        </pc:picChg>
        <pc:picChg chg="add mod">
          <ac:chgData name="Rathnamachary, Raghavendra" userId="76f6d15c-11fb-4c7e-9bdd-071558f43084" providerId="ADAL" clId="{CF477B4B-EA0F-49B3-9AC4-BB5094CE313D}" dt="2023-10-07T06:38:16.512" v="3747" actId="1035"/>
          <ac:picMkLst>
            <pc:docMk/>
            <pc:sldMk cId="1463311759" sldId="2147483643"/>
            <ac:picMk id="1030" creationId="{C6A7DCB7-804E-A2CB-4191-D98D0C12B0F3}"/>
          </ac:picMkLst>
        </pc:picChg>
        <pc:picChg chg="add del mod">
          <ac:chgData name="Rathnamachary, Raghavendra" userId="76f6d15c-11fb-4c7e-9bdd-071558f43084" providerId="ADAL" clId="{CF477B4B-EA0F-49B3-9AC4-BB5094CE313D}" dt="2023-10-07T06:30:15.857" v="3651" actId="478"/>
          <ac:picMkLst>
            <pc:docMk/>
            <pc:sldMk cId="1463311759" sldId="2147483643"/>
            <ac:picMk id="1032" creationId="{098B15AB-50E2-6D04-E75F-8BF718BBEC06}"/>
          </ac:picMkLst>
        </pc:picChg>
        <pc:picChg chg="add del">
          <ac:chgData name="Rathnamachary, Raghavendra" userId="76f6d15c-11fb-4c7e-9bdd-071558f43084" providerId="ADAL" clId="{CF477B4B-EA0F-49B3-9AC4-BB5094CE313D}" dt="2023-10-02T13:28:06.626" v="21"/>
          <ac:picMkLst>
            <pc:docMk/>
            <pc:sldMk cId="1463311759" sldId="2147483643"/>
            <ac:picMk id="1032" creationId="{A03CA4FD-BC84-858E-2BA5-3ED0021E78D1}"/>
          </ac:picMkLst>
        </pc:picChg>
        <pc:picChg chg="add del mod">
          <ac:chgData name="Rathnamachary, Raghavendra" userId="76f6d15c-11fb-4c7e-9bdd-071558f43084" providerId="ADAL" clId="{CF477B4B-EA0F-49B3-9AC4-BB5094CE313D}" dt="2023-10-02T13:28:53.894" v="30" actId="478"/>
          <ac:picMkLst>
            <pc:docMk/>
            <pc:sldMk cId="1463311759" sldId="2147483643"/>
            <ac:picMk id="1034" creationId="{2F4E3185-266C-BC18-8C71-2C24A4023ABA}"/>
          </ac:picMkLst>
        </pc:picChg>
        <pc:picChg chg="add del">
          <ac:chgData name="Rathnamachary, Raghavendra" userId="76f6d15c-11fb-4c7e-9bdd-071558f43084" providerId="ADAL" clId="{CF477B4B-EA0F-49B3-9AC4-BB5094CE313D}" dt="2023-10-07T06:30:37.091" v="3653"/>
          <ac:picMkLst>
            <pc:docMk/>
            <pc:sldMk cId="1463311759" sldId="2147483643"/>
            <ac:picMk id="1034" creationId="{D3C82881-2870-F5EE-3656-89F7CACB4534}"/>
          </ac:picMkLst>
        </pc:picChg>
        <pc:picChg chg="add del mod">
          <ac:chgData name="Rathnamachary, Raghavendra" userId="76f6d15c-11fb-4c7e-9bdd-071558f43084" providerId="ADAL" clId="{CF477B4B-EA0F-49B3-9AC4-BB5094CE313D}" dt="2023-10-07T06:26:46.645" v="3598" actId="478"/>
          <ac:picMkLst>
            <pc:docMk/>
            <pc:sldMk cId="1463311759" sldId="2147483643"/>
            <ac:picMk id="1036" creationId="{0ED0B136-0AD7-7A23-321C-5EEA41BB8941}"/>
          </ac:picMkLst>
        </pc:picChg>
        <pc:picChg chg="add del">
          <ac:chgData name="Rathnamachary, Raghavendra" userId="76f6d15c-11fb-4c7e-9bdd-071558f43084" providerId="ADAL" clId="{CF477B4B-EA0F-49B3-9AC4-BB5094CE313D}" dt="2023-10-07T06:32:06.600" v="3662"/>
          <ac:picMkLst>
            <pc:docMk/>
            <pc:sldMk cId="1463311759" sldId="2147483643"/>
            <ac:picMk id="1038" creationId="{2937085A-9D2D-0ED7-2E5D-8794DD50417C}"/>
          </ac:picMkLst>
        </pc:picChg>
        <pc:picChg chg="add del">
          <ac:chgData name="Rathnamachary, Raghavendra" userId="76f6d15c-11fb-4c7e-9bdd-071558f43084" providerId="ADAL" clId="{CF477B4B-EA0F-49B3-9AC4-BB5094CE313D}" dt="2023-10-02T13:31:28.257" v="50"/>
          <ac:picMkLst>
            <pc:docMk/>
            <pc:sldMk cId="1463311759" sldId="2147483643"/>
            <ac:picMk id="1038" creationId="{CD5E433E-FBF1-1315-359E-5AFBA71BA5E4}"/>
          </ac:picMkLst>
        </pc:picChg>
        <pc:picChg chg="add del">
          <ac:chgData name="Rathnamachary, Raghavendra" userId="76f6d15c-11fb-4c7e-9bdd-071558f43084" providerId="ADAL" clId="{CF477B4B-EA0F-49B3-9AC4-BB5094CE313D}" dt="2023-10-02T13:32:12.635" v="52"/>
          <ac:picMkLst>
            <pc:docMk/>
            <pc:sldMk cId="1463311759" sldId="2147483643"/>
            <ac:picMk id="1040" creationId="{D38B783E-875F-0208-0B7E-FD50E6BC28A8}"/>
          </ac:picMkLst>
        </pc:picChg>
        <pc:picChg chg="add del mod">
          <ac:chgData name="Rathnamachary, Raghavendra" userId="76f6d15c-11fb-4c7e-9bdd-071558f43084" providerId="ADAL" clId="{CF477B4B-EA0F-49B3-9AC4-BB5094CE313D}" dt="2023-10-02T13:35:15.548" v="71" actId="478"/>
          <ac:picMkLst>
            <pc:docMk/>
            <pc:sldMk cId="1463311759" sldId="2147483643"/>
            <ac:picMk id="1042" creationId="{2D2FB79E-C516-EC64-BB3C-3703B0E28B44}"/>
          </ac:picMkLst>
        </pc:picChg>
        <pc:picChg chg="add mod">
          <ac:chgData name="Rathnamachary, Raghavendra" userId="76f6d15c-11fb-4c7e-9bdd-071558f43084" providerId="ADAL" clId="{CF477B4B-EA0F-49B3-9AC4-BB5094CE313D}" dt="2023-10-02T14:27:34.763" v="536" actId="1036"/>
          <ac:picMkLst>
            <pc:docMk/>
            <pc:sldMk cId="1463311759" sldId="2147483643"/>
            <ac:picMk id="1044" creationId="{D60A792F-880F-3113-ED5A-C8CF67DA334D}"/>
          </ac:picMkLst>
        </pc:picChg>
        <pc:picChg chg="add del mod">
          <ac:chgData name="Rathnamachary, Raghavendra" userId="76f6d15c-11fb-4c7e-9bdd-071558f43084" providerId="ADAL" clId="{CF477B4B-EA0F-49B3-9AC4-BB5094CE313D}" dt="2023-10-02T13:51:34.203" v="161" actId="478"/>
          <ac:picMkLst>
            <pc:docMk/>
            <pc:sldMk cId="1463311759" sldId="2147483643"/>
            <ac:picMk id="1046" creationId="{1E4C134B-A148-CC4E-99A7-2BF0555B9BAD}"/>
          </ac:picMkLst>
        </pc:picChg>
        <pc:picChg chg="add del mod">
          <ac:chgData name="Rathnamachary, Raghavendra" userId="76f6d15c-11fb-4c7e-9bdd-071558f43084" providerId="ADAL" clId="{CF477B4B-EA0F-49B3-9AC4-BB5094CE313D}" dt="2023-10-02T13:51:58.375" v="167" actId="478"/>
          <ac:picMkLst>
            <pc:docMk/>
            <pc:sldMk cId="1463311759" sldId="2147483643"/>
            <ac:picMk id="1048" creationId="{95F11954-AB99-63AD-5C62-48978DB04B5D}"/>
          </ac:picMkLst>
        </pc:picChg>
        <pc:picChg chg="add del">
          <ac:chgData name="Rathnamachary, Raghavendra" userId="76f6d15c-11fb-4c7e-9bdd-071558f43084" providerId="ADAL" clId="{CF477B4B-EA0F-49B3-9AC4-BB5094CE313D}" dt="2023-10-02T13:40:39.577" v="120" actId="478"/>
          <ac:picMkLst>
            <pc:docMk/>
            <pc:sldMk cId="1463311759" sldId="2147483643"/>
            <ac:picMk id="1050" creationId="{0E841114-56E1-0F8C-7CAA-8488A6B430B2}"/>
          </ac:picMkLst>
        </pc:picChg>
        <pc:picChg chg="add del">
          <ac:chgData name="Rathnamachary, Raghavendra" userId="76f6d15c-11fb-4c7e-9bdd-071558f43084" providerId="ADAL" clId="{CF477B4B-EA0F-49B3-9AC4-BB5094CE313D}" dt="2023-10-02T13:40:53.251" v="122"/>
          <ac:picMkLst>
            <pc:docMk/>
            <pc:sldMk cId="1463311759" sldId="2147483643"/>
            <ac:picMk id="1052" creationId="{CD226D8D-A7D7-189E-EAC0-B6F94DC7ACDE}"/>
          </ac:picMkLst>
        </pc:picChg>
        <pc:picChg chg="add mod">
          <ac:chgData name="Rathnamachary, Raghavendra" userId="76f6d15c-11fb-4c7e-9bdd-071558f43084" providerId="ADAL" clId="{CF477B4B-EA0F-49B3-9AC4-BB5094CE313D}" dt="2023-10-04T11:04:21.897" v="2710" actId="1076"/>
          <ac:picMkLst>
            <pc:docMk/>
            <pc:sldMk cId="1463311759" sldId="2147483643"/>
            <ac:picMk id="1054" creationId="{CC860E70-9916-7510-7060-C7EC088EFCFE}"/>
          </ac:picMkLst>
        </pc:picChg>
        <pc:picChg chg="add del">
          <ac:chgData name="Rathnamachary, Raghavendra" userId="76f6d15c-11fb-4c7e-9bdd-071558f43084" providerId="ADAL" clId="{CF477B4B-EA0F-49B3-9AC4-BB5094CE313D}" dt="2023-10-02T13:42:51.848" v="130"/>
          <ac:picMkLst>
            <pc:docMk/>
            <pc:sldMk cId="1463311759" sldId="2147483643"/>
            <ac:picMk id="1056" creationId="{0DB8BFD2-0F23-9496-67A6-1756DED23097}"/>
          </ac:picMkLst>
        </pc:picChg>
        <pc:picChg chg="add mod">
          <ac:chgData name="Rathnamachary, Raghavendra" userId="76f6d15c-11fb-4c7e-9bdd-071558f43084" providerId="ADAL" clId="{CF477B4B-EA0F-49B3-9AC4-BB5094CE313D}" dt="2023-10-04T11:04:24.728" v="2711" actId="1076"/>
          <ac:picMkLst>
            <pc:docMk/>
            <pc:sldMk cId="1463311759" sldId="2147483643"/>
            <ac:picMk id="1058" creationId="{D4F21E13-1FFF-A4EF-37A9-0725F28AC1C4}"/>
          </ac:picMkLst>
        </pc:picChg>
        <pc:picChg chg="add del">
          <ac:chgData name="Rathnamachary, Raghavendra" userId="76f6d15c-11fb-4c7e-9bdd-071558f43084" providerId="ADAL" clId="{CF477B4B-EA0F-49B3-9AC4-BB5094CE313D}" dt="2023-10-02T13:43:54.372" v="135"/>
          <ac:picMkLst>
            <pc:docMk/>
            <pc:sldMk cId="1463311759" sldId="2147483643"/>
            <ac:picMk id="1060" creationId="{D1F79DD0-0B3A-AA51-595A-AD1EB111DC90}"/>
          </ac:picMkLst>
        </pc:picChg>
        <pc:picChg chg="add mod">
          <ac:chgData name="Rathnamachary, Raghavendra" userId="76f6d15c-11fb-4c7e-9bdd-071558f43084" providerId="ADAL" clId="{CF477B4B-EA0F-49B3-9AC4-BB5094CE313D}" dt="2023-10-04T11:04:30.903" v="2712" actId="1076"/>
          <ac:picMkLst>
            <pc:docMk/>
            <pc:sldMk cId="1463311759" sldId="2147483643"/>
            <ac:picMk id="1062" creationId="{0B18C9BA-FD71-B52A-462E-817B4601E9A8}"/>
          </ac:picMkLst>
        </pc:picChg>
        <pc:picChg chg="add del">
          <ac:chgData name="Rathnamachary, Raghavendra" userId="76f6d15c-11fb-4c7e-9bdd-071558f43084" providerId="ADAL" clId="{CF477B4B-EA0F-49B3-9AC4-BB5094CE313D}" dt="2023-10-02T14:17:13.027" v="358"/>
          <ac:picMkLst>
            <pc:docMk/>
            <pc:sldMk cId="1463311759" sldId="2147483643"/>
            <ac:picMk id="1064" creationId="{7EB429F2-DA44-C02C-9F45-11A2B4467637}"/>
          </ac:picMkLst>
        </pc:picChg>
        <pc:picChg chg="add del">
          <ac:chgData name="Rathnamachary, Raghavendra" userId="76f6d15c-11fb-4c7e-9bdd-071558f43084" providerId="ADAL" clId="{CF477B4B-EA0F-49B3-9AC4-BB5094CE313D}" dt="2023-10-02T14:18:30.942" v="360"/>
          <ac:picMkLst>
            <pc:docMk/>
            <pc:sldMk cId="1463311759" sldId="2147483643"/>
            <ac:picMk id="1066" creationId="{EAB7D21B-BD6E-3E8E-D8A4-257F2BEE6E1F}"/>
          </ac:picMkLst>
        </pc:picChg>
        <pc:picChg chg="add del">
          <ac:chgData name="Rathnamachary, Raghavendra" userId="76f6d15c-11fb-4c7e-9bdd-071558f43084" providerId="ADAL" clId="{CF477B4B-EA0F-49B3-9AC4-BB5094CE313D}" dt="2023-10-02T14:19:10.112" v="369"/>
          <ac:picMkLst>
            <pc:docMk/>
            <pc:sldMk cId="1463311759" sldId="2147483643"/>
            <ac:picMk id="1068" creationId="{017F235F-B5E4-BEFE-5AF7-249A58BD328B}"/>
          </ac:picMkLst>
        </pc:picChg>
        <pc:picChg chg="add del mod">
          <ac:chgData name="Rathnamachary, Raghavendra" userId="76f6d15c-11fb-4c7e-9bdd-071558f43084" providerId="ADAL" clId="{CF477B4B-EA0F-49B3-9AC4-BB5094CE313D}" dt="2023-10-02T14:31:55.404" v="613" actId="478"/>
          <ac:picMkLst>
            <pc:docMk/>
            <pc:sldMk cId="1463311759" sldId="2147483643"/>
            <ac:picMk id="1070" creationId="{8068318A-AF82-32CC-42D7-23B0B9C11874}"/>
          </ac:picMkLst>
        </pc:picChg>
        <pc:picChg chg="add del mod">
          <ac:chgData name="Rathnamachary, Raghavendra" userId="76f6d15c-11fb-4c7e-9bdd-071558f43084" providerId="ADAL" clId="{CF477B4B-EA0F-49B3-9AC4-BB5094CE313D}" dt="2023-10-04T11:10:43.970" v="2786" actId="478"/>
          <ac:picMkLst>
            <pc:docMk/>
            <pc:sldMk cId="1463311759" sldId="2147483643"/>
            <ac:picMk id="1072" creationId="{3C053286-F8AB-903B-E60A-832B3648B807}"/>
          </ac:picMkLst>
        </pc:picChg>
        <pc:picChg chg="mod">
          <ac:chgData name="Rathnamachary, Raghavendra" userId="76f6d15c-11fb-4c7e-9bdd-071558f43084" providerId="ADAL" clId="{CF477B4B-EA0F-49B3-9AC4-BB5094CE313D}" dt="2023-10-02T14:34:37.028" v="702" actId="1076"/>
          <ac:picMkLst>
            <pc:docMk/>
            <pc:sldMk cId="1463311759" sldId="2147483643"/>
            <ac:picMk id="2052" creationId="{0536689D-0C65-912A-E3CC-EA1CCAE4D56D}"/>
          </ac:picMkLst>
        </pc:picChg>
        <pc:picChg chg="mod">
          <ac:chgData name="Rathnamachary, Raghavendra" userId="76f6d15c-11fb-4c7e-9bdd-071558f43084" providerId="ADAL" clId="{CF477B4B-EA0F-49B3-9AC4-BB5094CE313D}" dt="2023-10-02T14:34:37.028" v="702" actId="1076"/>
          <ac:picMkLst>
            <pc:docMk/>
            <pc:sldMk cId="1463311759" sldId="2147483643"/>
            <ac:picMk id="2054" creationId="{59C3221D-88A7-77ED-28A0-3A3BC569DB78}"/>
          </ac:picMkLst>
        </pc:picChg>
        <pc:picChg chg="mod">
          <ac:chgData name="Rathnamachary, Raghavendra" userId="76f6d15c-11fb-4c7e-9bdd-071558f43084" providerId="ADAL" clId="{CF477B4B-EA0F-49B3-9AC4-BB5094CE313D}" dt="2023-10-02T14:34:37.028" v="702" actId="1076"/>
          <ac:picMkLst>
            <pc:docMk/>
            <pc:sldMk cId="1463311759" sldId="2147483643"/>
            <ac:picMk id="2060" creationId="{B936B611-F34A-F965-FCA4-7640F60CEFE8}"/>
          </ac:picMkLst>
        </pc:picChg>
        <pc:picChg chg="mod">
          <ac:chgData name="Rathnamachary, Raghavendra" userId="76f6d15c-11fb-4c7e-9bdd-071558f43084" providerId="ADAL" clId="{CF477B4B-EA0F-49B3-9AC4-BB5094CE313D}" dt="2023-10-02T14:34:37.028" v="702" actId="1076"/>
          <ac:picMkLst>
            <pc:docMk/>
            <pc:sldMk cId="1463311759" sldId="2147483643"/>
            <ac:picMk id="2062" creationId="{FFE490FA-0010-3874-35F4-E6556F5EFB0A}"/>
          </ac:picMkLst>
        </pc:picChg>
        <pc:cxnChg chg="add mod">
          <ac:chgData name="Rathnamachary, Raghavendra" userId="76f6d15c-11fb-4c7e-9bdd-071558f43084" providerId="ADAL" clId="{CF477B4B-EA0F-49B3-9AC4-BB5094CE313D}" dt="2023-10-02T14:27:34.763" v="536" actId="1036"/>
          <ac:cxnSpMkLst>
            <pc:docMk/>
            <pc:sldMk cId="1463311759" sldId="2147483643"/>
            <ac:cxnSpMk id="96" creationId="{9AC70253-4E65-32C6-1556-C68A5881730B}"/>
          </ac:cxnSpMkLst>
        </pc:cxnChg>
        <pc:cxnChg chg="add mod">
          <ac:chgData name="Rathnamachary, Raghavendra" userId="76f6d15c-11fb-4c7e-9bdd-071558f43084" providerId="ADAL" clId="{CF477B4B-EA0F-49B3-9AC4-BB5094CE313D}" dt="2023-10-02T14:27:34.763" v="536" actId="1036"/>
          <ac:cxnSpMkLst>
            <pc:docMk/>
            <pc:sldMk cId="1463311759" sldId="2147483643"/>
            <ac:cxnSpMk id="98" creationId="{CBCBE221-BF88-54CE-D8EE-71F8352B3297}"/>
          </ac:cxnSpMkLst>
        </pc:cxnChg>
        <pc:cxnChg chg="add mod">
          <ac:chgData name="Rathnamachary, Raghavendra" userId="76f6d15c-11fb-4c7e-9bdd-071558f43084" providerId="ADAL" clId="{CF477B4B-EA0F-49B3-9AC4-BB5094CE313D}" dt="2023-10-02T14:27:34.763" v="536" actId="1036"/>
          <ac:cxnSpMkLst>
            <pc:docMk/>
            <pc:sldMk cId="1463311759" sldId="2147483643"/>
            <ac:cxnSpMk id="102" creationId="{2BBF87C4-1735-BFF7-CDC0-776B827C643F}"/>
          </ac:cxnSpMkLst>
        </pc:cxnChg>
        <pc:cxnChg chg="add mod">
          <ac:chgData name="Rathnamachary, Raghavendra" userId="76f6d15c-11fb-4c7e-9bdd-071558f43084" providerId="ADAL" clId="{CF477B4B-EA0F-49B3-9AC4-BB5094CE313D}" dt="2023-10-02T14:27:34.763" v="536" actId="1036"/>
          <ac:cxnSpMkLst>
            <pc:docMk/>
            <pc:sldMk cId="1463311759" sldId="2147483643"/>
            <ac:cxnSpMk id="103" creationId="{D0F82319-54EE-C7D7-1ACB-F02537E9E728}"/>
          </ac:cxnSpMkLst>
        </pc:cxnChg>
        <pc:cxnChg chg="add mod">
          <ac:chgData name="Rathnamachary, Raghavendra" userId="76f6d15c-11fb-4c7e-9bdd-071558f43084" providerId="ADAL" clId="{CF477B4B-EA0F-49B3-9AC4-BB5094CE313D}" dt="2023-10-02T14:27:34.763" v="536" actId="1036"/>
          <ac:cxnSpMkLst>
            <pc:docMk/>
            <pc:sldMk cId="1463311759" sldId="2147483643"/>
            <ac:cxnSpMk id="104" creationId="{42C5070C-6AB6-C274-A508-5759D282D615}"/>
          </ac:cxnSpMkLst>
        </pc:cxnChg>
        <pc:cxnChg chg="add del mod">
          <ac:chgData name="Rathnamachary, Raghavendra" userId="76f6d15c-11fb-4c7e-9bdd-071558f43084" providerId="ADAL" clId="{CF477B4B-EA0F-49B3-9AC4-BB5094CE313D}" dt="2023-10-02T14:36:42.832" v="703" actId="478"/>
          <ac:cxnSpMkLst>
            <pc:docMk/>
            <pc:sldMk cId="1463311759" sldId="2147483643"/>
            <ac:cxnSpMk id="107" creationId="{9A046ABE-7B7D-0A44-F06A-553AE0267754}"/>
          </ac:cxnSpMkLst>
        </pc:cxnChg>
        <pc:cxnChg chg="add mod">
          <ac:chgData name="Rathnamachary, Raghavendra" userId="76f6d15c-11fb-4c7e-9bdd-071558f43084" providerId="ADAL" clId="{CF477B4B-EA0F-49B3-9AC4-BB5094CE313D}" dt="2023-10-02T14:28:01.996" v="540" actId="1076"/>
          <ac:cxnSpMkLst>
            <pc:docMk/>
            <pc:sldMk cId="1463311759" sldId="2147483643"/>
            <ac:cxnSpMk id="108" creationId="{ECC00F22-B637-1C8E-E9D9-78CEA597BEC6}"/>
          </ac:cxnSpMkLst>
        </pc:cxnChg>
        <pc:cxnChg chg="add del mod">
          <ac:chgData name="Rathnamachary, Raghavendra" userId="76f6d15c-11fb-4c7e-9bdd-071558f43084" providerId="ADAL" clId="{CF477B4B-EA0F-49B3-9AC4-BB5094CE313D}" dt="2023-10-02T14:36:44.755" v="704" actId="478"/>
          <ac:cxnSpMkLst>
            <pc:docMk/>
            <pc:sldMk cId="1463311759" sldId="2147483643"/>
            <ac:cxnSpMk id="109" creationId="{4F16A475-4904-ABE9-B0B9-0DB990E1316E}"/>
          </ac:cxnSpMkLst>
        </pc:cxnChg>
      </pc:sldChg>
      <pc:sldChg chg="addSp delSp modSp add mod modTransition">
        <pc:chgData name="Rathnamachary, Raghavendra" userId="76f6d15c-11fb-4c7e-9bdd-071558f43084" providerId="ADAL" clId="{CF477B4B-EA0F-49B3-9AC4-BB5094CE313D}" dt="2023-12-19T03:50:34.272" v="12202" actId="1036"/>
        <pc:sldMkLst>
          <pc:docMk/>
          <pc:sldMk cId="3777865461" sldId="2147483644"/>
        </pc:sldMkLst>
        <pc:spChg chg="add mod">
          <ac:chgData name="Rathnamachary, Raghavendra" userId="76f6d15c-11fb-4c7e-9bdd-071558f43084" providerId="ADAL" clId="{CF477B4B-EA0F-49B3-9AC4-BB5094CE313D}" dt="2023-12-19T03:49:50.319" v="12163" actId="1036"/>
          <ac:spMkLst>
            <pc:docMk/>
            <pc:sldMk cId="3777865461" sldId="2147483644"/>
            <ac:spMk id="6" creationId="{3CA6D306-831D-33F2-A5C9-EDCA1E1EF7E0}"/>
          </ac:spMkLst>
        </pc:spChg>
        <pc:spChg chg="add del mod">
          <ac:chgData name="Rathnamachary, Raghavendra" userId="76f6d15c-11fb-4c7e-9bdd-071558f43084" providerId="ADAL" clId="{CF477B4B-EA0F-49B3-9AC4-BB5094CE313D}" dt="2023-10-03T12:38:32.382" v="909" actId="478"/>
          <ac:spMkLst>
            <pc:docMk/>
            <pc:sldMk cId="3777865461" sldId="2147483644"/>
            <ac:spMk id="11" creationId="{6F82E475-7CBD-EEE4-30CF-6FA07510ECDE}"/>
          </ac:spMkLst>
        </pc:spChg>
        <pc:spChg chg="add del mod">
          <ac:chgData name="Rathnamachary, Raghavendra" userId="76f6d15c-11fb-4c7e-9bdd-071558f43084" providerId="ADAL" clId="{CF477B4B-EA0F-49B3-9AC4-BB5094CE313D}" dt="2023-10-03T12:38:32.382" v="909" actId="478"/>
          <ac:spMkLst>
            <pc:docMk/>
            <pc:sldMk cId="3777865461" sldId="2147483644"/>
            <ac:spMk id="12" creationId="{227B18F6-AE18-B125-C1FC-E152B53AC404}"/>
          </ac:spMkLst>
        </pc:spChg>
        <pc:spChg chg="add del mod">
          <ac:chgData name="Rathnamachary, Raghavendra" userId="76f6d15c-11fb-4c7e-9bdd-071558f43084" providerId="ADAL" clId="{CF477B4B-EA0F-49B3-9AC4-BB5094CE313D}" dt="2023-10-03T12:38:32.382" v="909" actId="478"/>
          <ac:spMkLst>
            <pc:docMk/>
            <pc:sldMk cId="3777865461" sldId="2147483644"/>
            <ac:spMk id="13" creationId="{EFEA021E-1B92-3DFD-195E-6D81ACE1B6AE}"/>
          </ac:spMkLst>
        </pc:spChg>
        <pc:spChg chg="add del mod">
          <ac:chgData name="Rathnamachary, Raghavendra" userId="76f6d15c-11fb-4c7e-9bdd-071558f43084" providerId="ADAL" clId="{CF477B4B-EA0F-49B3-9AC4-BB5094CE313D}" dt="2023-10-03T12:38:32.382" v="909" actId="478"/>
          <ac:spMkLst>
            <pc:docMk/>
            <pc:sldMk cId="3777865461" sldId="2147483644"/>
            <ac:spMk id="14" creationId="{BF0F5FF5-D6C7-BFA2-F266-315CDEE867F0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16" creationId="{DC307495-97FA-E6BA-01E7-C70FD8D3FEE6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17" creationId="{865D4071-9BF8-D416-03E1-29A52D8A97DC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18" creationId="{10C19AC0-C129-262F-306F-6354537E8CC2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0" creationId="{A1E687F3-1582-973C-B60B-17962985D364}"/>
          </ac:spMkLst>
        </pc:spChg>
        <pc:spChg chg="add del mod">
          <ac:chgData name="Rathnamachary, Raghavendra" userId="76f6d15c-11fb-4c7e-9bdd-071558f43084" providerId="ADAL" clId="{CF477B4B-EA0F-49B3-9AC4-BB5094CE313D}" dt="2023-10-03T12:38:32.382" v="909" actId="478"/>
          <ac:spMkLst>
            <pc:docMk/>
            <pc:sldMk cId="3777865461" sldId="2147483644"/>
            <ac:spMk id="21" creationId="{6C4F5427-0CFC-98D2-B1D1-3B2D849D20DD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2" creationId="{1975AD6B-0AC6-D683-CBF1-B35D55C86DA2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8" creationId="{B3DA6FCF-AC1D-7652-89A2-D0C5A78B9E1F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9" creationId="{D41B7AFA-E84B-A2C7-5313-326349E8F0B4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30" creationId="{FEAD1BF4-4898-4760-F141-8096857CF222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33" creationId="{4A4BB17E-FD74-970C-3914-7770AE5E3522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35" creationId="{AF0F6457-B00B-5BAB-1F9E-32DD0C2713C0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36" creationId="{51C1F735-F659-EE20-8359-7DA99844DF6F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37" creationId="{4D5A6DB4-F4F8-C452-B017-82E6D7467471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38" creationId="{BA2A0B19-C88A-A5A8-4BCD-8DD6C05EEF50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39" creationId="{1247A3E4-5DB5-FC00-9913-0D622FEB87C7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40" creationId="{98C38FD1-50D2-C7B9-E4B0-0BA5B202E40A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41" creationId="{FBB10E74-6833-D87D-C296-439F9DC1E27D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42" creationId="{F661F8C9-2144-2EC3-98D9-49B4DEB79596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46" creationId="{E127A0E8-E7EE-19BC-7E99-DB00A8B2D9DB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48" creationId="{4A533648-36A2-F104-FC89-D5CDE226708D}"/>
          </ac:spMkLst>
        </pc:spChg>
        <pc:spChg chg="add mod">
          <ac:chgData name="Rathnamachary, Raghavendra" userId="76f6d15c-11fb-4c7e-9bdd-071558f43084" providerId="ADAL" clId="{CF477B4B-EA0F-49B3-9AC4-BB5094CE313D}" dt="2023-12-19T03:49:03.881" v="12144" actId="1076"/>
          <ac:spMkLst>
            <pc:docMk/>
            <pc:sldMk cId="3777865461" sldId="2147483644"/>
            <ac:spMk id="49" creationId="{232AC332-565E-5E66-E564-643AEA621F73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50" creationId="{50FA776D-07CD-DECE-1BD7-8EF4D26D7D68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51" creationId="{52591E68-BA24-FA28-1C65-81D3E11560C9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52" creationId="{577BF056-EFD4-A46D-21D0-BF1C58FCEB85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55" creationId="{024C9C06-B8DE-3610-CC51-4D3EBDA901C2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58" creationId="{7B618A2C-186F-09BA-3BC5-9872657F351D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59" creationId="{BB7DDB1F-CF00-E821-9AA5-DCFC5FFBACD9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60" creationId="{1AC660F4-00FE-590F-89CA-CF78F547A9F1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61" creationId="{BBFA0574-9E4A-9AEC-012C-9F8DE01A4A09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62" creationId="{202149C9-8F2D-B021-5DB2-C1243FA28B23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65" creationId="{4B90CEE0-B26F-33AA-8733-FC646D55322E}"/>
          </ac:spMkLst>
        </pc:spChg>
        <pc:spChg chg="add mod">
          <ac:chgData name="Rathnamachary, Raghavendra" userId="76f6d15c-11fb-4c7e-9bdd-071558f43084" providerId="ADAL" clId="{CF477B4B-EA0F-49B3-9AC4-BB5094CE313D}" dt="2023-12-19T03:49:09.714" v="12146" actId="1076"/>
          <ac:spMkLst>
            <pc:docMk/>
            <pc:sldMk cId="3777865461" sldId="2147483644"/>
            <ac:spMk id="68" creationId="{E2D51C12-7593-E455-F329-DDAB1F55C67D}"/>
          </ac:spMkLst>
        </pc:spChg>
        <pc:spChg chg="add mod">
          <ac:chgData name="Rathnamachary, Raghavendra" userId="76f6d15c-11fb-4c7e-9bdd-071558f43084" providerId="ADAL" clId="{CF477B4B-EA0F-49B3-9AC4-BB5094CE313D}" dt="2023-12-19T03:49:32.315" v="12153" actId="1035"/>
          <ac:spMkLst>
            <pc:docMk/>
            <pc:sldMk cId="3777865461" sldId="2147483644"/>
            <ac:spMk id="70" creationId="{4F38F1AD-B2DA-A0FE-89B3-35B0FD10759A}"/>
          </ac:spMkLst>
        </pc:spChg>
        <pc:spChg chg="add mod">
          <ac:chgData name="Rathnamachary, Raghavendra" userId="76f6d15c-11fb-4c7e-9bdd-071558f43084" providerId="ADAL" clId="{CF477B4B-EA0F-49B3-9AC4-BB5094CE313D}" dt="2023-12-19T03:49:28.710" v="12151" actId="1076"/>
          <ac:spMkLst>
            <pc:docMk/>
            <pc:sldMk cId="3777865461" sldId="2147483644"/>
            <ac:spMk id="73" creationId="{DCF3748F-E63E-803F-7819-3503CBA46143}"/>
          </ac:spMkLst>
        </pc:spChg>
        <pc:spChg chg="add mod">
          <ac:chgData name="Rathnamachary, Raghavendra" userId="76f6d15c-11fb-4c7e-9bdd-071558f43084" providerId="ADAL" clId="{CF477B4B-EA0F-49B3-9AC4-BB5094CE313D}" dt="2023-12-19T03:48:55.300" v="12142" actId="1076"/>
          <ac:spMkLst>
            <pc:docMk/>
            <pc:sldMk cId="3777865461" sldId="2147483644"/>
            <ac:spMk id="75" creationId="{8EE4DF6F-7FED-72B6-215D-79DA3C225220}"/>
          </ac:spMkLst>
        </pc:spChg>
        <pc:spChg chg="add mod">
          <ac:chgData name="Rathnamachary, Raghavendra" userId="76f6d15c-11fb-4c7e-9bdd-071558f43084" providerId="ADAL" clId="{CF477B4B-EA0F-49B3-9AC4-BB5094CE313D}" dt="2023-12-19T03:48:50.004" v="12140" actId="1076"/>
          <ac:spMkLst>
            <pc:docMk/>
            <pc:sldMk cId="3777865461" sldId="2147483644"/>
            <ac:spMk id="77" creationId="{BF7FA366-5298-CC19-CD46-FD03F182F683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79" creationId="{0FFFF6C0-349E-6BD1-F6F8-6A735E74620A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81" creationId="{0EBA1161-6AB6-D1DA-CA1F-D9BF9596B295}"/>
          </ac:spMkLst>
        </pc:spChg>
        <pc:spChg chg="add mod">
          <ac:chgData name="Rathnamachary, Raghavendra" userId="76f6d15c-11fb-4c7e-9bdd-071558f43084" providerId="ADAL" clId="{CF477B4B-EA0F-49B3-9AC4-BB5094CE313D}" dt="2023-12-19T03:50:34.272" v="12202" actId="1036"/>
          <ac:spMkLst>
            <pc:docMk/>
            <pc:sldMk cId="3777865461" sldId="2147483644"/>
            <ac:spMk id="82" creationId="{8809B93C-0830-AB1D-0888-5FF4DE4BBB67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83" creationId="{3DD93AE9-7ABB-C012-C09F-A01E57F7BAB0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85" creationId="{F0D94541-45FD-E373-3743-2F979468D33B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86" creationId="{D5D9A953-C266-0393-A9B8-30F6FB6F30CD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87" creationId="{4264C3ED-0133-7F58-AE35-132BD3290947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89" creationId="{DA7C4ABF-79C6-342A-F8A7-149615318C5F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91" creationId="{61059BC5-7ED9-553E-DF18-F88FBD129687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92" creationId="{B582DDC0-0E53-1406-4142-98F28DA7ED47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94" creationId="{B5DD4088-D364-BDA8-74FD-33DB583FD81D}"/>
          </ac:spMkLst>
        </pc:spChg>
        <pc:spChg chg="add del mod">
          <ac:chgData name="Rathnamachary, Raghavendra" userId="76f6d15c-11fb-4c7e-9bdd-071558f43084" providerId="ADAL" clId="{CF477B4B-EA0F-49B3-9AC4-BB5094CE313D}" dt="2023-10-03T14:19:36.510" v="2106" actId="478"/>
          <ac:spMkLst>
            <pc:docMk/>
            <pc:sldMk cId="3777865461" sldId="2147483644"/>
            <ac:spMk id="95" creationId="{C65CF6E4-624A-AEFC-F8E4-C800DBC425D8}"/>
          </ac:spMkLst>
        </pc:spChg>
        <pc:spChg chg="add del mod">
          <ac:chgData name="Rathnamachary, Raghavendra" userId="76f6d15c-11fb-4c7e-9bdd-071558f43084" providerId="ADAL" clId="{CF477B4B-EA0F-49B3-9AC4-BB5094CE313D}" dt="2023-10-03T12:35:39.802" v="863"/>
          <ac:spMkLst>
            <pc:docMk/>
            <pc:sldMk cId="3777865461" sldId="2147483644"/>
            <ac:spMk id="105" creationId="{4A8AF1E3-3BDF-8DBB-012A-EB00D560D182}"/>
          </ac:spMkLst>
        </pc:spChg>
        <pc:spChg chg="add del mod">
          <ac:chgData name="Rathnamachary, Raghavendra" userId="76f6d15c-11fb-4c7e-9bdd-071558f43084" providerId="ADAL" clId="{CF477B4B-EA0F-49B3-9AC4-BB5094CE313D}" dt="2023-10-03T12:35:39.802" v="863"/>
          <ac:spMkLst>
            <pc:docMk/>
            <pc:sldMk cId="3777865461" sldId="2147483644"/>
            <ac:spMk id="107" creationId="{9F99B244-5F41-0836-3F9A-609A98BE9B01}"/>
          </ac:spMkLst>
        </pc:spChg>
        <pc:spChg chg="mod">
          <ac:chgData name="Rathnamachary, Raghavendra" userId="76f6d15c-11fb-4c7e-9bdd-071558f43084" providerId="ADAL" clId="{CF477B4B-EA0F-49B3-9AC4-BB5094CE313D}" dt="2023-12-05T14:34:03.926" v="12104" actId="6549"/>
          <ac:spMkLst>
            <pc:docMk/>
            <pc:sldMk cId="3777865461" sldId="2147483644"/>
            <ac:spMk id="110" creationId="{9003E9EE-6F6B-B85C-BDE4-C587BB8E37FF}"/>
          </ac:spMkLst>
        </pc:spChg>
        <pc:spChg chg="add del mod">
          <ac:chgData name="Rathnamachary, Raghavendra" userId="76f6d15c-11fb-4c7e-9bdd-071558f43084" providerId="ADAL" clId="{CF477B4B-EA0F-49B3-9AC4-BB5094CE313D}" dt="2023-10-03T12:35:39.802" v="863"/>
          <ac:spMkLst>
            <pc:docMk/>
            <pc:sldMk cId="3777865461" sldId="2147483644"/>
            <ac:spMk id="111" creationId="{93D0ADB2-98DF-EB13-456F-6E1FF3F9539C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113" creationId="{946CDDF6-50A8-A633-707A-DB77FB5D7998}"/>
          </ac:spMkLst>
        </pc:spChg>
        <pc:spChg chg="add del mod">
          <ac:chgData name="Rathnamachary, Raghavendra" userId="76f6d15c-11fb-4c7e-9bdd-071558f43084" providerId="ADAL" clId="{CF477B4B-EA0F-49B3-9AC4-BB5094CE313D}" dt="2023-10-03T12:35:39.802" v="863"/>
          <ac:spMkLst>
            <pc:docMk/>
            <pc:sldMk cId="3777865461" sldId="2147483644"/>
            <ac:spMk id="115" creationId="{C0A3B0B8-D8AE-152B-E2EF-DF36EA389656}"/>
          </ac:spMkLst>
        </pc:spChg>
        <pc:spChg chg="add del mod">
          <ac:chgData name="Rathnamachary, Raghavendra" userId="76f6d15c-11fb-4c7e-9bdd-071558f43084" providerId="ADAL" clId="{CF477B4B-EA0F-49B3-9AC4-BB5094CE313D}" dt="2023-10-03T12:35:39.802" v="863"/>
          <ac:spMkLst>
            <pc:docMk/>
            <pc:sldMk cId="3777865461" sldId="2147483644"/>
            <ac:spMk id="117" creationId="{48EC2322-7EFF-5531-DD25-FC336386D984}"/>
          </ac:spMkLst>
        </pc:spChg>
        <pc:spChg chg="add del mod">
          <ac:chgData name="Rathnamachary, Raghavendra" userId="76f6d15c-11fb-4c7e-9bdd-071558f43084" providerId="ADAL" clId="{CF477B4B-EA0F-49B3-9AC4-BB5094CE313D}" dt="2023-10-03T12:35:39.802" v="863"/>
          <ac:spMkLst>
            <pc:docMk/>
            <pc:sldMk cId="3777865461" sldId="2147483644"/>
            <ac:spMk id="119" creationId="{3968EDF2-C7BA-84C3-EB28-31242CB28710}"/>
          </ac:spMkLst>
        </pc:spChg>
        <pc:spChg chg="add del mod">
          <ac:chgData name="Rathnamachary, Raghavendra" userId="76f6d15c-11fb-4c7e-9bdd-071558f43084" providerId="ADAL" clId="{CF477B4B-EA0F-49B3-9AC4-BB5094CE313D}" dt="2023-10-03T12:35:39.802" v="863"/>
          <ac:spMkLst>
            <pc:docMk/>
            <pc:sldMk cId="3777865461" sldId="2147483644"/>
            <ac:spMk id="121" creationId="{83F8BB1B-5B4B-EB8A-D7AB-549C430E6284}"/>
          </ac:spMkLst>
        </pc:spChg>
        <pc:spChg chg="add del mod">
          <ac:chgData name="Rathnamachary, Raghavendra" userId="76f6d15c-11fb-4c7e-9bdd-071558f43084" providerId="ADAL" clId="{CF477B4B-EA0F-49B3-9AC4-BB5094CE313D}" dt="2023-10-03T12:35:39.802" v="863"/>
          <ac:spMkLst>
            <pc:docMk/>
            <pc:sldMk cId="3777865461" sldId="2147483644"/>
            <ac:spMk id="123" creationId="{FB841A70-1481-0006-669B-F952C9472BE5}"/>
          </ac:spMkLst>
        </pc:spChg>
        <pc:spChg chg="add del mod">
          <ac:chgData name="Rathnamachary, Raghavendra" userId="76f6d15c-11fb-4c7e-9bdd-071558f43084" providerId="ADAL" clId="{CF477B4B-EA0F-49B3-9AC4-BB5094CE313D}" dt="2023-10-03T12:35:39.802" v="863"/>
          <ac:spMkLst>
            <pc:docMk/>
            <pc:sldMk cId="3777865461" sldId="2147483644"/>
            <ac:spMk id="124" creationId="{82E40492-7430-364E-812F-9E63766A78B8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34" creationId="{ECA9526D-69C5-BC27-1A48-E300DA59E5DD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35" creationId="{AD0A582A-972F-87D7-1D53-2DF93C20B964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36" creationId="{D448D585-D8EF-F2B6-DA85-232C0C724F26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37" creationId="{4A5FC940-9612-E177-430B-328B255BF88E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40" creationId="{FE4C02D7-7BB3-63F5-BF34-2F1C4398A5B6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41" creationId="{442589B1-A9E5-54E4-5F5A-3FB3DB6402FE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47" creationId="{E1AD5A4F-EBD8-2005-397E-C2F70473AF60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49" creationId="{171955F9-1A93-47FE-A8EF-19643B9658C1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51" creationId="{735FF680-98C9-1181-F892-A5997B4D3058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54" creationId="{E33CBB4D-1983-199F-E6B6-93D0F9DDCE43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56" creationId="{5C2D7D22-EC8D-AF3A-CD43-D05CB98BCC37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58" creationId="{BE0DB50F-9AD6-225E-512F-38D7632DB922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60" creationId="{B430927F-9F31-33E8-3FD8-A216744723AE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62" creationId="{D77E4E28-19F2-8154-B21F-F6E76160FB91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64" creationId="{3FAF5F70-47E9-787F-ECEC-021E2B0055AC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66" creationId="{9A4193AF-6FC7-E203-0579-85EF355D6983}"/>
          </ac:spMkLst>
        </pc:spChg>
        <pc:spChg chg="add mod">
          <ac:chgData name="Rathnamachary, Raghavendra" userId="76f6d15c-11fb-4c7e-9bdd-071558f43084" providerId="ADAL" clId="{CF477B4B-EA0F-49B3-9AC4-BB5094CE313D}" dt="2023-10-04T11:39:49.372" v="3534" actId="1035"/>
          <ac:spMkLst>
            <pc:docMk/>
            <pc:sldMk cId="3777865461" sldId="2147483644"/>
            <ac:spMk id="168" creationId="{F2F80846-5092-CE2B-DDBA-1695421C83E7}"/>
          </ac:spMkLst>
        </pc:spChg>
        <pc:spChg chg="add mod">
          <ac:chgData name="Rathnamachary, Raghavendra" userId="76f6d15c-11fb-4c7e-9bdd-071558f43084" providerId="ADAL" clId="{CF477B4B-EA0F-49B3-9AC4-BB5094CE313D}" dt="2023-12-19T03:49:44.137" v="12159" actId="1036"/>
          <ac:spMkLst>
            <pc:docMk/>
            <pc:sldMk cId="3777865461" sldId="2147483644"/>
            <ac:spMk id="176" creationId="{7D40F001-901D-4148-E189-7444C68F8BF5}"/>
          </ac:spMkLst>
        </pc:spChg>
        <pc:spChg chg="add del mod">
          <ac:chgData name="Rathnamachary, Raghavendra" userId="76f6d15c-11fb-4c7e-9bdd-071558f43084" providerId="ADAL" clId="{CF477B4B-EA0F-49B3-9AC4-BB5094CE313D}" dt="2023-12-19T03:46:12.358" v="12111" actId="478"/>
          <ac:spMkLst>
            <pc:docMk/>
            <pc:sldMk cId="3777865461" sldId="2147483644"/>
            <ac:spMk id="180" creationId="{47360131-9F36-89CF-577F-39E280D8E391}"/>
          </ac:spMkLst>
        </pc:spChg>
        <pc:spChg chg="add mod">
          <ac:chgData name="Rathnamachary, Raghavendra" userId="76f6d15c-11fb-4c7e-9bdd-071558f43084" providerId="ADAL" clId="{CF477B4B-EA0F-49B3-9AC4-BB5094CE313D}" dt="2023-12-19T03:49:59.402" v="12169" actId="1036"/>
          <ac:spMkLst>
            <pc:docMk/>
            <pc:sldMk cId="3777865461" sldId="2147483644"/>
            <ac:spMk id="181" creationId="{F5185386-F09F-9ED5-BE8F-C7D036CD5DF1}"/>
          </ac:spMkLst>
        </pc:spChg>
        <pc:spChg chg="add mod">
          <ac:chgData name="Rathnamachary, Raghavendra" userId="76f6d15c-11fb-4c7e-9bdd-071558f43084" providerId="ADAL" clId="{CF477B4B-EA0F-49B3-9AC4-BB5094CE313D}" dt="2023-12-19T03:50:27.822" v="12196" actId="1036"/>
          <ac:spMkLst>
            <pc:docMk/>
            <pc:sldMk cId="3777865461" sldId="2147483644"/>
            <ac:spMk id="182" creationId="{561EEBB7-031A-9303-AF5D-2A7AFBA0D126}"/>
          </ac:spMkLst>
        </pc:spChg>
        <pc:spChg chg="add mod">
          <ac:chgData name="Rathnamachary, Raghavendra" userId="76f6d15c-11fb-4c7e-9bdd-071558f43084" providerId="ADAL" clId="{CF477B4B-EA0F-49B3-9AC4-BB5094CE313D}" dt="2023-12-19T03:50:08.355" v="12178" actId="1037"/>
          <ac:spMkLst>
            <pc:docMk/>
            <pc:sldMk cId="3777865461" sldId="2147483644"/>
            <ac:spMk id="188" creationId="{8DBDA93C-6EB2-3842-08F9-709996DD7AAC}"/>
          </ac:spMkLst>
        </pc:spChg>
        <pc:spChg chg="add mod">
          <ac:chgData name="Rathnamachary, Raghavendra" userId="76f6d15c-11fb-4c7e-9bdd-071558f43084" providerId="ADAL" clId="{CF477B4B-EA0F-49B3-9AC4-BB5094CE313D}" dt="2023-12-19T03:50:19.673" v="12189" actId="1037"/>
          <ac:spMkLst>
            <pc:docMk/>
            <pc:sldMk cId="3777865461" sldId="2147483644"/>
            <ac:spMk id="189" creationId="{7DB7057C-78DC-E79B-844E-5E2C50850BAD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72" creationId="{0A72F682-9AE9-65EA-99ED-CFF9F283ACA6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73" creationId="{D0C249A5-8B5B-5474-D738-3E2823BC622E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74" creationId="{08CCE247-F100-83FF-F9B4-6409619DCEEE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77" creationId="{08901144-F862-C95D-8F65-8D4F331C1826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78" creationId="{5DA73281-BF39-7DA3-00B2-34FEDB232564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79" creationId="{90A75CEC-B06A-92BE-A767-11C5795782F0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80" creationId="{DF7EFB78-A5AB-BA24-5BD7-0F480BF30DFB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83" creationId="{E8C26690-7190-A5C4-7CA9-556CBC2F954A}"/>
          </ac:spMkLst>
        </pc:spChg>
        <pc:spChg chg="del">
          <ac:chgData name="Rathnamachary, Raghavendra" userId="76f6d15c-11fb-4c7e-9bdd-071558f43084" providerId="ADAL" clId="{CF477B4B-EA0F-49B3-9AC4-BB5094CE313D}" dt="2023-10-03T12:14:21.839" v="706" actId="478"/>
          <ac:spMkLst>
            <pc:docMk/>
            <pc:sldMk cId="3777865461" sldId="2147483644"/>
            <ac:spMk id="284" creationId="{169FFD59-BC59-4F8A-DAAE-251399D514D7}"/>
          </ac:spMkLst>
        </pc:spChg>
        <pc:spChg chg="add mod">
          <ac:chgData name="Rathnamachary, Raghavendra" userId="76f6d15c-11fb-4c7e-9bdd-071558f43084" providerId="ADAL" clId="{CF477B4B-EA0F-49B3-9AC4-BB5094CE313D}" dt="2023-10-04T11:19:33.944" v="2908" actId="1036"/>
          <ac:spMkLst>
            <pc:docMk/>
            <pc:sldMk cId="3777865461" sldId="2147483644"/>
            <ac:spMk id="1042" creationId="{35F93C4E-FDB7-E17B-6F8B-F7ABC37A6367}"/>
          </ac:spMkLst>
        </pc:spChg>
        <pc:spChg chg="add mod">
          <ac:chgData name="Rathnamachary, Raghavendra" userId="76f6d15c-11fb-4c7e-9bdd-071558f43084" providerId="ADAL" clId="{CF477B4B-EA0F-49B3-9AC4-BB5094CE313D}" dt="2023-10-04T11:35:37.397" v="3459" actId="207"/>
          <ac:spMkLst>
            <pc:docMk/>
            <pc:sldMk cId="3777865461" sldId="2147483644"/>
            <ac:spMk id="1047" creationId="{9D7015C7-D780-24C7-39F3-A84A27769C82}"/>
          </ac:spMkLst>
        </pc:spChg>
        <pc:spChg chg="add mod">
          <ac:chgData name="Rathnamachary, Raghavendra" userId="76f6d15c-11fb-4c7e-9bdd-071558f43084" providerId="ADAL" clId="{CF477B4B-EA0F-49B3-9AC4-BB5094CE313D}" dt="2023-10-04T11:35:40.631" v="3460" actId="207"/>
          <ac:spMkLst>
            <pc:docMk/>
            <pc:sldMk cId="3777865461" sldId="2147483644"/>
            <ac:spMk id="1050" creationId="{8EE11449-7A41-4DB7-530C-996069A55870}"/>
          </ac:spMkLst>
        </pc:spChg>
        <pc:spChg chg="add mod">
          <ac:chgData name="Rathnamachary, Raghavendra" userId="76f6d15c-11fb-4c7e-9bdd-071558f43084" providerId="ADAL" clId="{CF477B4B-EA0F-49B3-9AC4-BB5094CE313D}" dt="2023-10-04T11:35:45.144" v="3461" actId="207"/>
          <ac:spMkLst>
            <pc:docMk/>
            <pc:sldMk cId="3777865461" sldId="2147483644"/>
            <ac:spMk id="1064" creationId="{77B84055-CC23-9560-A2FE-AFCBCB921E47}"/>
          </ac:spMkLst>
        </pc:spChg>
        <pc:spChg chg="add mod">
          <ac:chgData name="Rathnamachary, Raghavendra" userId="76f6d15c-11fb-4c7e-9bdd-071558f43084" providerId="ADAL" clId="{CF477B4B-EA0F-49B3-9AC4-BB5094CE313D}" dt="2023-10-04T11:35:48.984" v="3462" actId="207"/>
          <ac:spMkLst>
            <pc:docMk/>
            <pc:sldMk cId="3777865461" sldId="2147483644"/>
            <ac:spMk id="1067" creationId="{D0C1E6F6-8FDE-9E27-8E8B-3F70D9AC50D4}"/>
          </ac:spMkLst>
        </pc:spChg>
        <pc:spChg chg="add mod">
          <ac:chgData name="Rathnamachary, Raghavendra" userId="76f6d15c-11fb-4c7e-9bdd-071558f43084" providerId="ADAL" clId="{CF477B4B-EA0F-49B3-9AC4-BB5094CE313D}" dt="2023-10-04T11:35:52.752" v="3463" actId="207"/>
          <ac:spMkLst>
            <pc:docMk/>
            <pc:sldMk cId="3777865461" sldId="2147483644"/>
            <ac:spMk id="1070" creationId="{6D3D6C42-B237-A1FB-945C-0A7F141D69AB}"/>
          </ac:spMkLst>
        </pc:spChg>
        <pc:spChg chg="add mod">
          <ac:chgData name="Rathnamachary, Raghavendra" userId="76f6d15c-11fb-4c7e-9bdd-071558f43084" providerId="ADAL" clId="{CF477B4B-EA0F-49B3-9AC4-BB5094CE313D}" dt="2023-10-04T11:35:56.318" v="3464" actId="207"/>
          <ac:spMkLst>
            <pc:docMk/>
            <pc:sldMk cId="3777865461" sldId="2147483644"/>
            <ac:spMk id="1075" creationId="{4FDC76EF-BFB2-F179-AE79-5CA93EBF29DA}"/>
          </ac:spMkLst>
        </pc:spChg>
        <pc:spChg chg="add del">
          <ac:chgData name="Rathnamachary, Raghavendra" userId="76f6d15c-11fb-4c7e-9bdd-071558f43084" providerId="ADAL" clId="{CF477B4B-EA0F-49B3-9AC4-BB5094CE313D}" dt="2023-10-04T11:32:02.331" v="3446" actId="478"/>
          <ac:spMkLst>
            <pc:docMk/>
            <pc:sldMk cId="3777865461" sldId="2147483644"/>
            <ac:spMk id="1076" creationId="{8EFCBE68-A091-5E23-5B8B-412387AF12F2}"/>
          </ac:spMkLst>
        </pc:sp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2" creationId="{5699D733-7210-70C4-1FD9-210044B97626}"/>
          </ac:picMkLst>
        </pc:picChg>
        <pc:picChg chg="add mod">
          <ac:chgData name="Rathnamachary, Raghavendra" userId="76f6d15c-11fb-4c7e-9bdd-071558f43084" providerId="ADAL" clId="{CF477B4B-EA0F-49B3-9AC4-BB5094CE313D}" dt="2023-10-07T06:40:47.958" v="3873" actId="1037"/>
          <ac:picMkLst>
            <pc:docMk/>
            <pc:sldMk cId="3777865461" sldId="2147483644"/>
            <ac:picMk id="3" creationId="{EB62F6D7-573D-08B3-5526-265D6BD3532F}"/>
          </ac:picMkLst>
        </pc:picChg>
        <pc:picChg chg="add del mod">
          <ac:chgData name="Rathnamachary, Raghavendra" userId="76f6d15c-11fb-4c7e-9bdd-071558f43084" providerId="ADAL" clId="{CF477B4B-EA0F-49B3-9AC4-BB5094CE313D}" dt="2023-12-19T03:47:14.849" v="12118" actId="478"/>
          <ac:picMkLst>
            <pc:docMk/>
            <pc:sldMk cId="3777865461" sldId="2147483644"/>
            <ac:picMk id="4" creationId="{071C4CE5-FD2F-D7DE-2342-D25A29A84557}"/>
          </ac:picMkLst>
        </pc:picChg>
        <pc:picChg chg="add del mod">
          <ac:chgData name="Rathnamachary, Raghavendra" userId="76f6d15c-11fb-4c7e-9bdd-071558f43084" providerId="ADAL" clId="{CF477B4B-EA0F-49B3-9AC4-BB5094CE313D}" dt="2023-10-04T11:13:08.914" v="2836" actId="478"/>
          <ac:picMkLst>
            <pc:docMk/>
            <pc:sldMk cId="3777865461" sldId="2147483644"/>
            <ac:picMk id="4" creationId="{B161186D-CC22-7B09-E9EA-D00ABFEF4D96}"/>
          </ac:picMkLst>
        </pc:picChg>
        <pc:picChg chg="add mod">
          <ac:chgData name="Rathnamachary, Raghavendra" userId="76f6d15c-11fb-4c7e-9bdd-071558f43084" providerId="ADAL" clId="{CF477B4B-EA0F-49B3-9AC4-BB5094CE313D}" dt="2023-12-19T03:48:02.614" v="12125" actId="1076"/>
          <ac:picMkLst>
            <pc:docMk/>
            <pc:sldMk cId="3777865461" sldId="2147483644"/>
            <ac:picMk id="5" creationId="{2DF5A10B-DA8A-9180-7B39-CC220C8219A0}"/>
          </ac:picMkLst>
        </pc:picChg>
        <pc:picChg chg="add del mod">
          <ac:chgData name="Rathnamachary, Raghavendra" userId="76f6d15c-11fb-4c7e-9bdd-071558f43084" providerId="ADAL" clId="{CF477B4B-EA0F-49B3-9AC4-BB5094CE313D}" dt="2023-10-04T11:13:23.627" v="2839" actId="478"/>
          <ac:picMkLst>
            <pc:docMk/>
            <pc:sldMk cId="3777865461" sldId="2147483644"/>
            <ac:picMk id="6" creationId="{574C8B5B-6827-3997-2388-14B4DCC5F161}"/>
          </ac:picMkLst>
        </pc:picChg>
        <pc:picChg chg="add del mod">
          <ac:chgData name="Rathnamachary, Raghavendra" userId="76f6d15c-11fb-4c7e-9bdd-071558f43084" providerId="ADAL" clId="{CF477B4B-EA0F-49B3-9AC4-BB5094CE313D}" dt="2023-10-04T11:14:23.157" v="2849" actId="478"/>
          <ac:picMkLst>
            <pc:docMk/>
            <pc:sldMk cId="3777865461" sldId="2147483644"/>
            <ac:picMk id="8" creationId="{D506726F-416E-DFCF-C5A4-3462918CE702}"/>
          </ac:picMkLst>
        </pc:picChg>
        <pc:picChg chg="add del mod">
          <ac:chgData name="Rathnamachary, Raghavendra" userId="76f6d15c-11fb-4c7e-9bdd-071558f43084" providerId="ADAL" clId="{CF477B4B-EA0F-49B3-9AC4-BB5094CE313D}" dt="2023-10-04T11:14:24.319" v="2850" actId="478"/>
          <ac:picMkLst>
            <pc:docMk/>
            <pc:sldMk cId="3777865461" sldId="2147483644"/>
            <ac:picMk id="10" creationId="{4FA5ED41-4832-9DB7-651F-6DEBD673E1B0}"/>
          </ac:picMkLst>
        </pc:picChg>
        <pc:picChg chg="add del mod">
          <ac:chgData name="Rathnamachary, Raghavendra" userId="76f6d15c-11fb-4c7e-9bdd-071558f43084" providerId="ADAL" clId="{CF477B4B-EA0F-49B3-9AC4-BB5094CE313D}" dt="2023-10-03T12:38:32.382" v="909" actId="478"/>
          <ac:picMkLst>
            <pc:docMk/>
            <pc:sldMk cId="3777865461" sldId="2147483644"/>
            <ac:picMk id="15" creationId="{E7C09E52-BEF3-88BA-7613-02903685FADA}"/>
          </ac:picMkLst>
        </pc:picChg>
        <pc:picChg chg="add del mod">
          <ac:chgData name="Rathnamachary, Raghavendra" userId="76f6d15c-11fb-4c7e-9bdd-071558f43084" providerId="ADAL" clId="{CF477B4B-EA0F-49B3-9AC4-BB5094CE313D}" dt="2023-10-03T12:38:32.382" v="909" actId="478"/>
          <ac:picMkLst>
            <pc:docMk/>
            <pc:sldMk cId="3777865461" sldId="2147483644"/>
            <ac:picMk id="19" creationId="{75C9E8E4-A367-239A-0E87-90BC8B3BCDE2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31" creationId="{483E6FBD-92BA-8CE3-6D4A-28A409B5C72D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32" creationId="{8BB6DF48-397D-2790-1290-8CFC12C59163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34" creationId="{05D759CD-CA6F-0FA6-F55E-BA3B76BC8AFD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47" creationId="{2202E51C-BA11-7A5B-B69A-EB7FA58A19CF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53" creationId="{5F3B4C22-0B1F-5628-15C3-605AFC0D76AA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54" creationId="{F08362BC-6E55-981E-5A25-164DF37A2327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56" creationId="{F63D00C2-4B0B-CFA3-FF8C-CFF524214CC5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57" creationId="{82105EC1-3B3D-371C-DCFC-500A9D43AA1E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63" creationId="{90B65DBD-F64A-0206-0DCA-B932A0C21575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64" creationId="{E79BE65F-654B-7C56-DEAB-7A2ACA42EFB8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66" creationId="{21C80CB6-33BF-ADAD-84BD-AE67E5731174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67" creationId="{AF65E4A9-C951-E192-38B5-62FBE74073DB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69" creationId="{3B648765-70FC-CC5E-0059-26D406489303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71" creationId="{FCD2A12C-1A2E-8D24-5EA0-5E7F8BBA0584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72" creationId="{A780F9B2-F910-C81F-9F6B-130E7FE3C2FE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74" creationId="{34101A77-65D5-2D70-4E7B-28C5B5EA8FA6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76" creationId="{9E776BEC-6825-D84A-953A-1E414F4DB416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78" creationId="{101FF449-AD79-F0F2-F50E-E9255DD3A820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80" creationId="{5388D614-DA3A-F06D-DB69-A932739016BF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84" creationId="{899820CE-D6EB-7BBC-BC79-D0D9CFF1F73A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88" creationId="{6EBD8CEC-660E-0F72-D0EF-B8F5EB739A71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90" creationId="{5F17F39D-5C77-FF22-F2E3-D6A1692BE082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93" creationId="{00F874E2-0AB7-95B2-26A5-1F1177BB945E}"/>
          </ac:picMkLst>
        </pc:picChg>
        <pc:picChg chg="add del mod">
          <ac:chgData name="Rathnamachary, Raghavendra" userId="76f6d15c-11fb-4c7e-9bdd-071558f43084" providerId="ADAL" clId="{CF477B4B-EA0F-49B3-9AC4-BB5094CE313D}" dt="2023-10-03T12:35:39.802" v="863"/>
          <ac:picMkLst>
            <pc:docMk/>
            <pc:sldMk cId="3777865461" sldId="2147483644"/>
            <ac:picMk id="106" creationId="{94750E21-360B-289B-7B04-E43851A928CE}"/>
          </ac:picMkLst>
        </pc:picChg>
        <pc:picChg chg="add del mod">
          <ac:chgData name="Rathnamachary, Raghavendra" userId="76f6d15c-11fb-4c7e-9bdd-071558f43084" providerId="ADAL" clId="{CF477B4B-EA0F-49B3-9AC4-BB5094CE313D}" dt="2023-10-03T12:35:39.802" v="863"/>
          <ac:picMkLst>
            <pc:docMk/>
            <pc:sldMk cId="3777865461" sldId="2147483644"/>
            <ac:picMk id="109" creationId="{41AA8FE2-A9D3-7BCB-190C-F72B94D0A4D7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112" creationId="{18274A84-2B0E-2681-D571-223B94777E59}"/>
          </ac:picMkLst>
        </pc:picChg>
        <pc:picChg chg="add del mod">
          <ac:chgData name="Rathnamachary, Raghavendra" userId="76f6d15c-11fb-4c7e-9bdd-071558f43084" providerId="ADAL" clId="{CF477B4B-EA0F-49B3-9AC4-BB5094CE313D}" dt="2023-10-03T12:35:39.802" v="863"/>
          <ac:picMkLst>
            <pc:docMk/>
            <pc:sldMk cId="3777865461" sldId="2147483644"/>
            <ac:picMk id="114" creationId="{547B692C-BF9C-FFAE-D9B9-5D99A482DB7D}"/>
          </ac:picMkLst>
        </pc:picChg>
        <pc:picChg chg="add del mod">
          <ac:chgData name="Rathnamachary, Raghavendra" userId="76f6d15c-11fb-4c7e-9bdd-071558f43084" providerId="ADAL" clId="{CF477B4B-EA0F-49B3-9AC4-BB5094CE313D}" dt="2023-10-03T12:35:39.802" v="863"/>
          <ac:picMkLst>
            <pc:docMk/>
            <pc:sldMk cId="3777865461" sldId="2147483644"/>
            <ac:picMk id="116" creationId="{2519AC14-A116-5C9F-209A-BA4DEE062E33}"/>
          </ac:picMkLst>
        </pc:picChg>
        <pc:picChg chg="add del mod">
          <ac:chgData name="Rathnamachary, Raghavendra" userId="76f6d15c-11fb-4c7e-9bdd-071558f43084" providerId="ADAL" clId="{CF477B4B-EA0F-49B3-9AC4-BB5094CE313D}" dt="2023-10-03T12:35:39.802" v="863"/>
          <ac:picMkLst>
            <pc:docMk/>
            <pc:sldMk cId="3777865461" sldId="2147483644"/>
            <ac:picMk id="118" creationId="{69D3277F-5B11-835A-B1AE-1B443D47B376}"/>
          </ac:picMkLst>
        </pc:picChg>
        <pc:picChg chg="add del mod">
          <ac:chgData name="Rathnamachary, Raghavendra" userId="76f6d15c-11fb-4c7e-9bdd-071558f43084" providerId="ADAL" clId="{CF477B4B-EA0F-49B3-9AC4-BB5094CE313D}" dt="2023-10-03T12:35:39.802" v="863"/>
          <ac:picMkLst>
            <pc:docMk/>
            <pc:sldMk cId="3777865461" sldId="2147483644"/>
            <ac:picMk id="120" creationId="{60B835AB-E7F0-71A3-9E6E-39AA5D12F50A}"/>
          </ac:picMkLst>
        </pc:picChg>
        <pc:picChg chg="add del mod">
          <ac:chgData name="Rathnamachary, Raghavendra" userId="76f6d15c-11fb-4c7e-9bdd-071558f43084" providerId="ADAL" clId="{CF477B4B-EA0F-49B3-9AC4-BB5094CE313D}" dt="2023-10-03T12:35:39.802" v="863"/>
          <ac:picMkLst>
            <pc:docMk/>
            <pc:sldMk cId="3777865461" sldId="2147483644"/>
            <ac:picMk id="122" creationId="{B7E5064D-11D3-48E2-37F9-F66A4217078E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131" creationId="{9A162D5D-1DB4-3329-B2F9-EE6235AE6F04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38" creationId="{EDFC4A38-2D7F-1DA7-825F-FD4E8999E6C9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39" creationId="{186A524C-DE68-DE30-05CC-2055CC3760F0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48" creationId="{995DD418-7A47-64F8-CCDC-6652612AB6FF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50" creationId="{817D04C5-C584-23DD-F961-E89EE48A3549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52" creationId="{DB42F2E8-6E7D-ED4D-101E-BC041855B2D3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55" creationId="{A2B9C52A-534B-7B31-D0E4-79D2103F22F2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57" creationId="{FD7E62AA-922B-32AF-7581-4F81FC96255F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59" creationId="{30EF2ED7-9AC0-1AE4-A9C3-9D6928D0DA5D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61" creationId="{CDC60769-E407-B7A2-11D3-7899D511C2ED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63" creationId="{87E5B67D-99A6-47BD-80CF-9539A8EDEB9E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65" creationId="{3C49177D-D64E-D445-5A1A-732DF5B360AC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67" creationId="{D5C30DBA-491F-7930-4FB2-A59D97199A45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69" creationId="{DFC12297-5711-0A24-90EE-4CF66B8F3571}"/>
          </ac:picMkLst>
        </pc:picChg>
        <pc:picChg chg="add del mod">
          <ac:chgData name="Rathnamachary, Raghavendra" userId="76f6d15c-11fb-4c7e-9bdd-071558f43084" providerId="ADAL" clId="{CF477B4B-EA0F-49B3-9AC4-BB5094CE313D}" dt="2023-10-03T13:47:53.514" v="1543" actId="478"/>
          <ac:picMkLst>
            <pc:docMk/>
            <pc:sldMk cId="3777865461" sldId="2147483644"/>
            <ac:picMk id="174" creationId="{CBA7A105-5948-9BEA-BA92-A6B21F752B20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75" creationId="{C6B2D48B-EAAF-45B9-791B-B4D5980238C2}"/>
          </ac:picMkLst>
        </pc:picChg>
        <pc:picChg chg="add del mod">
          <ac:chgData name="Rathnamachary, Raghavendra" userId="76f6d15c-11fb-4c7e-9bdd-071558f43084" providerId="ADAL" clId="{CF477B4B-EA0F-49B3-9AC4-BB5094CE313D}" dt="2023-10-03T13:50:40.141" v="1595" actId="478"/>
          <ac:picMkLst>
            <pc:docMk/>
            <pc:sldMk cId="3777865461" sldId="2147483644"/>
            <ac:picMk id="177" creationId="{42042B20-9232-D204-2A52-1745A4612817}"/>
          </ac:picMkLst>
        </pc:picChg>
        <pc:picChg chg="add del mod">
          <ac:chgData name="Rathnamachary, Raghavendra" userId="76f6d15c-11fb-4c7e-9bdd-071558f43084" providerId="ADAL" clId="{CF477B4B-EA0F-49B3-9AC4-BB5094CE313D}" dt="2023-12-19T03:46:10.006" v="12110" actId="478"/>
          <ac:picMkLst>
            <pc:docMk/>
            <pc:sldMk cId="3777865461" sldId="2147483644"/>
            <ac:picMk id="179" creationId="{2521D7CD-1FDC-AD49-6BF8-80854259162E}"/>
          </ac:picMkLst>
        </pc:picChg>
        <pc:picChg chg="add del mod">
          <ac:chgData name="Rathnamachary, Raghavendra" userId="76f6d15c-11fb-4c7e-9bdd-071558f43084" providerId="ADAL" clId="{CF477B4B-EA0F-49B3-9AC4-BB5094CE313D}" dt="2023-10-03T14:06:40.858" v="1779" actId="478"/>
          <ac:picMkLst>
            <pc:docMk/>
            <pc:sldMk cId="3777865461" sldId="2147483644"/>
            <ac:picMk id="183" creationId="{6C163269-F6AF-E6DD-80F6-515E00526EBC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87" creationId="{C31D8F01-E850-9C89-67F9-9A561E4DD7AE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270" creationId="{2F2F5B25-BF75-DD6F-3C24-F304DFE9C774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276" creationId="{EA727BB4-B065-6C34-CA0A-D29E49100FA7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282" creationId="{5D7523D8-B579-6DF4-C4A3-FA02A4937954}"/>
          </ac:picMkLst>
        </pc:picChg>
        <pc:picChg chg="add del">
          <ac:chgData name="Rathnamachary, Raghavendra" userId="76f6d15c-11fb-4c7e-9bdd-071558f43084" providerId="ADAL" clId="{CF477B4B-EA0F-49B3-9AC4-BB5094CE313D}" dt="2023-12-19T03:45:56.108" v="12108" actId="478"/>
          <ac:picMkLst>
            <pc:docMk/>
            <pc:sldMk cId="3777865461" sldId="2147483644"/>
            <ac:picMk id="1026" creationId="{A28D90C8-2DA8-40AA-7ECA-1C2E77162E44}"/>
          </ac:picMkLst>
        </pc:picChg>
        <pc:picChg chg="add del mod">
          <ac:chgData name="Rathnamachary, Raghavendra" userId="76f6d15c-11fb-4c7e-9bdd-071558f43084" providerId="ADAL" clId="{CF477B4B-EA0F-49B3-9AC4-BB5094CE313D}" dt="2023-12-19T03:46:49.170" v="12114" actId="478"/>
          <ac:picMkLst>
            <pc:docMk/>
            <pc:sldMk cId="3777865461" sldId="2147483644"/>
            <ac:picMk id="1028" creationId="{F2C51819-AA82-0DF4-EBE9-6B00F60966FF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1036" creationId="{0ED0B136-0AD7-7A23-321C-5EEA41BB8941}"/>
          </ac:picMkLst>
        </pc:picChg>
        <pc:picChg chg="add del mod">
          <ac:chgData name="Rathnamachary, Raghavendra" userId="76f6d15c-11fb-4c7e-9bdd-071558f43084" providerId="ADAL" clId="{CF477B4B-EA0F-49B3-9AC4-BB5094CE313D}" dt="2023-10-03T14:35:12.567" v="2467" actId="478"/>
          <ac:picMkLst>
            <pc:docMk/>
            <pc:sldMk cId="3777865461" sldId="2147483644"/>
            <ac:picMk id="1043" creationId="{3A548A7B-880D-29B6-AC51-9AF42598F4FB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1044" creationId="{D60A792F-880F-3113-ED5A-C8CF67DA334D}"/>
          </ac:picMkLst>
        </pc:picChg>
        <pc:picChg chg="add mod">
          <ac:chgData name="Rathnamachary, Raghavendra" userId="76f6d15c-11fb-4c7e-9bdd-071558f43084" providerId="ADAL" clId="{CF477B4B-EA0F-49B3-9AC4-BB5094CE313D}" dt="2023-10-04T11:35:28.303" v="3458" actId="207"/>
          <ac:picMkLst>
            <pc:docMk/>
            <pc:sldMk cId="3777865461" sldId="2147483644"/>
            <ac:picMk id="1046" creationId="{79AA6503-8677-1C5C-B0A1-F03E6F7331E4}"/>
          </ac:picMkLst>
        </pc:picChg>
        <pc:picChg chg="add mod">
          <ac:chgData name="Rathnamachary, Raghavendra" userId="76f6d15c-11fb-4c7e-9bdd-071558f43084" providerId="ADAL" clId="{CF477B4B-EA0F-49B3-9AC4-BB5094CE313D}" dt="2023-10-04T11:35:28.303" v="3458" actId="207"/>
          <ac:picMkLst>
            <pc:docMk/>
            <pc:sldMk cId="3777865461" sldId="2147483644"/>
            <ac:picMk id="1049" creationId="{59DCB395-0B40-5969-2764-8387D9E020B4}"/>
          </ac:picMkLst>
        </pc:picChg>
        <pc:picChg chg="add mod">
          <ac:chgData name="Rathnamachary, Raghavendra" userId="76f6d15c-11fb-4c7e-9bdd-071558f43084" providerId="ADAL" clId="{CF477B4B-EA0F-49B3-9AC4-BB5094CE313D}" dt="2023-10-04T11:35:28.303" v="3458" actId="207"/>
          <ac:picMkLst>
            <pc:docMk/>
            <pc:sldMk cId="3777865461" sldId="2147483644"/>
            <ac:picMk id="1052" creationId="{DD223CEE-8E3A-9942-63C0-E4D2B9E57FF3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1054" creationId="{CC860E70-9916-7510-7060-C7EC088EFCFE}"/>
          </ac:picMkLst>
        </pc:picChg>
        <pc:picChg chg="add del mod">
          <ac:chgData name="Rathnamachary, Raghavendra" userId="76f6d15c-11fb-4c7e-9bdd-071558f43084" providerId="ADAL" clId="{CF477B4B-EA0F-49B3-9AC4-BB5094CE313D}" dt="2023-10-07T06:40:50.093" v="3874" actId="478"/>
          <ac:picMkLst>
            <pc:docMk/>
            <pc:sldMk cId="3777865461" sldId="2147483644"/>
            <ac:picMk id="1055" creationId="{9C9F139B-C2F6-AF81-C38F-56D687FB3B26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057" creationId="{A5908DC6-FD1B-C4E6-4646-1D71DEA67DFD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1058" creationId="{D4F21E13-1FFF-A4EF-37A9-0725F28AC1C4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060" creationId="{258A6C97-FF65-7ACE-755C-5083C74C7776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1062" creationId="{0B18C9BA-FD71-B52A-462E-817B4601E9A8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1063" creationId="{F756EF8D-9392-BCC6-5684-AE4DEEE7AD9F}"/>
          </ac:picMkLst>
        </pc:picChg>
        <pc:picChg chg="add mod">
          <ac:chgData name="Rathnamachary, Raghavendra" userId="76f6d15c-11fb-4c7e-9bdd-071558f43084" providerId="ADAL" clId="{CF477B4B-EA0F-49B3-9AC4-BB5094CE313D}" dt="2023-10-04T11:35:28.303" v="3458" actId="207"/>
          <ac:picMkLst>
            <pc:docMk/>
            <pc:sldMk cId="3777865461" sldId="2147483644"/>
            <ac:picMk id="1066" creationId="{185FFB10-CEE6-9704-CD92-2894C2C4F89F}"/>
          </ac:picMkLst>
        </pc:picChg>
        <pc:picChg chg="add mod">
          <ac:chgData name="Rathnamachary, Raghavendra" userId="76f6d15c-11fb-4c7e-9bdd-071558f43084" providerId="ADAL" clId="{CF477B4B-EA0F-49B3-9AC4-BB5094CE313D}" dt="2023-10-04T11:35:28.303" v="3458" actId="207"/>
          <ac:picMkLst>
            <pc:docMk/>
            <pc:sldMk cId="3777865461" sldId="2147483644"/>
            <ac:picMk id="1069" creationId="{9339C5ED-71D9-B416-FD86-A2A276F9DA93}"/>
          </ac:picMkLst>
        </pc:picChg>
        <pc:picChg chg="add del mod">
          <ac:chgData name="Rathnamachary, Raghavendra" userId="76f6d15c-11fb-4c7e-9bdd-071558f43084" providerId="ADAL" clId="{CF477B4B-EA0F-49B3-9AC4-BB5094CE313D}" dt="2023-10-04T11:28:17.172" v="3261" actId="478"/>
          <ac:picMkLst>
            <pc:docMk/>
            <pc:sldMk cId="3777865461" sldId="2147483644"/>
            <ac:picMk id="1072" creationId="{86783009-AB61-B9DC-7A95-371422992714}"/>
          </ac:picMkLst>
        </pc:picChg>
        <pc:picChg chg="add mod">
          <ac:chgData name="Rathnamachary, Raghavendra" userId="76f6d15c-11fb-4c7e-9bdd-071558f43084" providerId="ADAL" clId="{CF477B4B-EA0F-49B3-9AC4-BB5094CE313D}" dt="2023-10-04T11:35:28.303" v="3458" actId="207"/>
          <ac:picMkLst>
            <pc:docMk/>
            <pc:sldMk cId="3777865461" sldId="2147483644"/>
            <ac:picMk id="1074" creationId="{FEE0634E-BF8E-D5C7-7A1B-6C77C9ABED9E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2050" creationId="{10ABCD2A-595E-0DD6-BA60-125AAA2DA940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2052" creationId="{0536689D-0C65-912A-E3CC-EA1CCAE4D56D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2054" creationId="{59C3221D-88A7-77ED-28A0-3A3BC569DB78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2056" creationId="{D5A0FF3F-2AE3-C7AF-A43E-6ACA291DFDB0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2058" creationId="{661A5863-236C-3505-FCAD-FF2FC546DE0A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2060" creationId="{B936B611-F34A-F965-FCA4-7640F60CEFE8}"/>
          </ac:picMkLst>
        </pc:picChg>
        <pc:picChg chg="del">
          <ac:chgData name="Rathnamachary, Raghavendra" userId="76f6d15c-11fb-4c7e-9bdd-071558f43084" providerId="ADAL" clId="{CF477B4B-EA0F-49B3-9AC4-BB5094CE313D}" dt="2023-10-03T12:14:21.839" v="706" actId="478"/>
          <ac:picMkLst>
            <pc:docMk/>
            <pc:sldMk cId="3777865461" sldId="2147483644"/>
            <ac:picMk id="2062" creationId="{FFE490FA-0010-3874-35F4-E6556F5EFB0A}"/>
          </ac:picMkLst>
        </pc:picChg>
        <pc:picChg chg="add mod">
          <ac:chgData name="Rathnamachary, Raghavendra" userId="76f6d15c-11fb-4c7e-9bdd-071558f43084" providerId="ADAL" clId="{CF477B4B-EA0F-49B3-9AC4-BB5094CE313D}" dt="2023-10-04T11:19:33.944" v="2908" actId="1036"/>
          <ac:picMkLst>
            <pc:docMk/>
            <pc:sldMk cId="3777865461" sldId="2147483644"/>
            <ac:picMk id="2064" creationId="{9971DE20-1DFF-54D7-08AB-2BF167328581}"/>
          </ac:picMkLst>
        </pc:picChg>
        <pc:picChg chg="add del">
          <ac:chgData name="Rathnamachary, Raghavendra" userId="76f6d15c-11fb-4c7e-9bdd-071558f43084" providerId="ADAL" clId="{CF477B4B-EA0F-49B3-9AC4-BB5094CE313D}" dt="2023-10-03T14:31:51.163" v="2453"/>
          <ac:picMkLst>
            <pc:docMk/>
            <pc:sldMk cId="3777865461" sldId="2147483644"/>
            <ac:picMk id="2066" creationId="{B52807E6-2E77-1A42-9C81-FD920F7BA650}"/>
          </ac:picMkLst>
        </pc:pic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24" creationId="{915A7765-08E9-F5C3-4C35-422B4D7F51D8}"/>
          </ac:cxnSpMkLst>
        </pc:cxnChg>
        <pc:cxnChg chg="add del mod">
          <ac:chgData name="Rathnamachary, Raghavendra" userId="76f6d15c-11fb-4c7e-9bdd-071558f43084" providerId="ADAL" clId="{CF477B4B-EA0F-49B3-9AC4-BB5094CE313D}" dt="2023-10-03T12:40:37.676" v="1022" actId="478"/>
          <ac:cxnSpMkLst>
            <pc:docMk/>
            <pc:sldMk cId="3777865461" sldId="2147483644"/>
            <ac:cxnSpMk id="43" creationId="{6DE1D936-3737-66FE-1441-31E7A8A76527}"/>
          </ac:cxnSpMkLst>
        </pc:cxnChg>
        <pc:cxnChg chg="add del mod">
          <ac:chgData name="Rathnamachary, Raghavendra" userId="76f6d15c-11fb-4c7e-9bdd-071558f43084" providerId="ADAL" clId="{CF477B4B-EA0F-49B3-9AC4-BB5094CE313D}" dt="2023-10-03T12:40:38.541" v="1023" actId="478"/>
          <ac:cxnSpMkLst>
            <pc:docMk/>
            <pc:sldMk cId="3777865461" sldId="2147483644"/>
            <ac:cxnSpMk id="44" creationId="{00C52602-91E3-5F28-44A6-B9375D416124}"/>
          </ac:cxnSpMkLst>
        </pc:cxnChg>
        <pc:cxnChg chg="add del mod">
          <ac:chgData name="Rathnamachary, Raghavendra" userId="76f6d15c-11fb-4c7e-9bdd-071558f43084" providerId="ADAL" clId="{CF477B4B-EA0F-49B3-9AC4-BB5094CE313D}" dt="2023-10-03T12:40:39.337" v="1024" actId="478"/>
          <ac:cxnSpMkLst>
            <pc:docMk/>
            <pc:sldMk cId="3777865461" sldId="2147483644"/>
            <ac:cxnSpMk id="45" creationId="{8EBF3977-314C-CBCD-CBC3-95D948C11D3B}"/>
          </ac:cxnSpMkLst>
        </pc:cxnChg>
        <pc:cxnChg chg="del">
          <ac:chgData name="Rathnamachary, Raghavendra" userId="76f6d15c-11fb-4c7e-9bdd-071558f43084" providerId="ADAL" clId="{CF477B4B-EA0F-49B3-9AC4-BB5094CE313D}" dt="2023-10-03T12:14:21.839" v="706" actId="478"/>
          <ac:cxnSpMkLst>
            <pc:docMk/>
            <pc:sldMk cId="3777865461" sldId="2147483644"/>
            <ac:cxnSpMk id="96" creationId="{9AC70253-4E65-32C6-1556-C68A5881730B}"/>
          </ac:cxnSpMkLst>
        </pc:cxnChg>
        <pc:cxnChg chg="del">
          <ac:chgData name="Rathnamachary, Raghavendra" userId="76f6d15c-11fb-4c7e-9bdd-071558f43084" providerId="ADAL" clId="{CF477B4B-EA0F-49B3-9AC4-BB5094CE313D}" dt="2023-10-03T12:14:21.839" v="706" actId="478"/>
          <ac:cxnSpMkLst>
            <pc:docMk/>
            <pc:sldMk cId="3777865461" sldId="2147483644"/>
            <ac:cxnSpMk id="98" creationId="{CBCBE221-BF88-54CE-D8EE-71F8352B3297}"/>
          </ac:cxnSpMkLst>
        </pc:cxnChg>
        <pc:cxnChg chg="add del mod">
          <ac:chgData name="Rathnamachary, Raghavendra" userId="76f6d15c-11fb-4c7e-9bdd-071558f43084" providerId="ADAL" clId="{CF477B4B-EA0F-49B3-9AC4-BB5094CE313D}" dt="2023-10-03T12:38:32.382" v="909" actId="478"/>
          <ac:cxnSpMkLst>
            <pc:docMk/>
            <pc:sldMk cId="3777865461" sldId="2147483644"/>
            <ac:cxnSpMk id="99" creationId="{7E95F806-C2DB-2986-F65B-39FC5DA0ADDD}"/>
          </ac:cxnSpMkLst>
        </pc:cxnChg>
        <pc:cxnChg chg="del">
          <ac:chgData name="Rathnamachary, Raghavendra" userId="76f6d15c-11fb-4c7e-9bdd-071558f43084" providerId="ADAL" clId="{CF477B4B-EA0F-49B3-9AC4-BB5094CE313D}" dt="2023-10-03T12:14:21.839" v="706" actId="478"/>
          <ac:cxnSpMkLst>
            <pc:docMk/>
            <pc:sldMk cId="3777865461" sldId="2147483644"/>
            <ac:cxnSpMk id="102" creationId="{2BBF87C4-1735-BFF7-CDC0-776B827C643F}"/>
          </ac:cxnSpMkLst>
        </pc:cxnChg>
        <pc:cxnChg chg="del">
          <ac:chgData name="Rathnamachary, Raghavendra" userId="76f6d15c-11fb-4c7e-9bdd-071558f43084" providerId="ADAL" clId="{CF477B4B-EA0F-49B3-9AC4-BB5094CE313D}" dt="2023-10-03T12:14:21.839" v="706" actId="478"/>
          <ac:cxnSpMkLst>
            <pc:docMk/>
            <pc:sldMk cId="3777865461" sldId="2147483644"/>
            <ac:cxnSpMk id="103" creationId="{D0F82319-54EE-C7D7-1ACB-F02537E9E728}"/>
          </ac:cxnSpMkLst>
        </pc:cxnChg>
        <pc:cxnChg chg="del">
          <ac:chgData name="Rathnamachary, Raghavendra" userId="76f6d15c-11fb-4c7e-9bdd-071558f43084" providerId="ADAL" clId="{CF477B4B-EA0F-49B3-9AC4-BB5094CE313D}" dt="2023-10-03T12:14:21.839" v="706" actId="478"/>
          <ac:cxnSpMkLst>
            <pc:docMk/>
            <pc:sldMk cId="3777865461" sldId="2147483644"/>
            <ac:cxnSpMk id="104" creationId="{42C5070C-6AB6-C274-A508-5759D282D615}"/>
          </ac:cxnSpMkLst>
        </pc:cxnChg>
        <pc:cxnChg chg="del">
          <ac:chgData name="Rathnamachary, Raghavendra" userId="76f6d15c-11fb-4c7e-9bdd-071558f43084" providerId="ADAL" clId="{CF477B4B-EA0F-49B3-9AC4-BB5094CE313D}" dt="2023-10-03T12:14:21.839" v="706" actId="478"/>
          <ac:cxnSpMkLst>
            <pc:docMk/>
            <pc:sldMk cId="3777865461" sldId="2147483644"/>
            <ac:cxnSpMk id="108" creationId="{ECC00F22-B637-1C8E-E9D9-78CEA597BEC6}"/>
          </ac:cxnSpMkLst>
        </pc:cxnChg>
        <pc:cxnChg chg="add del mod">
          <ac:chgData name="Rathnamachary, Raghavendra" userId="76f6d15c-11fb-4c7e-9bdd-071558f43084" providerId="ADAL" clId="{CF477B4B-EA0F-49B3-9AC4-BB5094CE313D}" dt="2023-10-03T12:38:35.315" v="910" actId="478"/>
          <ac:cxnSpMkLst>
            <pc:docMk/>
            <pc:sldMk cId="3777865461" sldId="2147483644"/>
            <ac:cxnSpMk id="125" creationId="{69FAEF3D-2EE8-DBCD-7F67-738083516266}"/>
          </ac:cxnSpMkLst>
        </pc:cxnChg>
        <pc:cxnChg chg="add del mod">
          <ac:chgData name="Rathnamachary, Raghavendra" userId="76f6d15c-11fb-4c7e-9bdd-071558f43084" providerId="ADAL" clId="{CF477B4B-EA0F-49B3-9AC4-BB5094CE313D}" dt="2023-10-03T12:38:22.841" v="907"/>
          <ac:cxnSpMkLst>
            <pc:docMk/>
            <pc:sldMk cId="3777865461" sldId="2147483644"/>
            <ac:cxnSpMk id="126" creationId="{69A8DCB2-C14D-1C97-F8BE-7773D100A7FF}"/>
          </ac:cxnSpMkLst>
        </pc:cxnChg>
        <pc:cxnChg chg="add del mod">
          <ac:chgData name="Rathnamachary, Raghavendra" userId="76f6d15c-11fb-4c7e-9bdd-071558f43084" providerId="ADAL" clId="{CF477B4B-EA0F-49B3-9AC4-BB5094CE313D}" dt="2023-10-03T12:38:22.439" v="905"/>
          <ac:cxnSpMkLst>
            <pc:docMk/>
            <pc:sldMk cId="3777865461" sldId="2147483644"/>
            <ac:cxnSpMk id="127" creationId="{757359A2-579E-0A7F-91CC-FCE2F8164259}"/>
          </ac:cxnSpMkLst>
        </pc:cxnChg>
        <pc:cxnChg chg="add del mod">
          <ac:chgData name="Rathnamachary, Raghavendra" userId="76f6d15c-11fb-4c7e-9bdd-071558f43084" providerId="ADAL" clId="{CF477B4B-EA0F-49B3-9AC4-BB5094CE313D}" dt="2023-10-03T12:38:21.771" v="902"/>
          <ac:cxnSpMkLst>
            <pc:docMk/>
            <pc:sldMk cId="3777865461" sldId="2147483644"/>
            <ac:cxnSpMk id="128" creationId="{306A2716-CB0F-D370-3969-154C0C4B53A2}"/>
          </ac:cxnSpMkLst>
        </pc:cxnChg>
        <pc:cxnChg chg="add del mod">
          <ac:chgData name="Rathnamachary, Raghavendra" userId="76f6d15c-11fb-4c7e-9bdd-071558f43084" providerId="ADAL" clId="{CF477B4B-EA0F-49B3-9AC4-BB5094CE313D}" dt="2023-10-03T12:38:20.690" v="898"/>
          <ac:cxnSpMkLst>
            <pc:docMk/>
            <pc:sldMk cId="3777865461" sldId="2147483644"/>
            <ac:cxnSpMk id="130" creationId="{ED1B1FE2-0BE8-228E-CF18-DB413688FB9B}"/>
          </ac:cxnSpMkLst>
        </pc:cxnChg>
        <pc:cxnChg chg="add del mod">
          <ac:chgData name="Rathnamachary, Raghavendra" userId="76f6d15c-11fb-4c7e-9bdd-071558f43084" providerId="ADAL" clId="{CF477B4B-EA0F-49B3-9AC4-BB5094CE313D}" dt="2023-10-03T12:38:20.056" v="895"/>
          <ac:cxnSpMkLst>
            <pc:docMk/>
            <pc:sldMk cId="3777865461" sldId="2147483644"/>
            <ac:cxnSpMk id="132" creationId="{0926FE77-FBD2-9E18-E505-AB1C247B2E9F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43" creationId="{07058073-01BE-7712-8F66-3E011124AB7C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44" creationId="{BB537040-F969-F61B-5667-CBB48C27C028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45" creationId="{AA601450-1115-7172-CAD6-12180AC34B1A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46" creationId="{7A17E45D-00D9-F1F9-9852-0E6B680B4383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53" creationId="{05BF0EA9-8840-28FA-B12D-BCC234559FD3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70" creationId="{2E4A1610-DA02-7D34-E0DC-B1411040501E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71" creationId="{D7B98AA0-C8AC-839E-56C0-C65289DEF810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72" creationId="{8C3B5E7A-0B5D-9C1E-CF4F-944279BB961E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73" creationId="{D6BBA2FD-1A0F-9AD2-B878-C38691AE1160}"/>
          </ac:cxnSpMkLst>
        </pc:cxnChg>
        <pc:cxnChg chg="add del mod">
          <ac:chgData name="Rathnamachary, Raghavendra" userId="76f6d15c-11fb-4c7e-9bdd-071558f43084" providerId="ADAL" clId="{CF477B4B-EA0F-49B3-9AC4-BB5094CE313D}" dt="2023-10-03T14:26:26.155" v="2383" actId="478"/>
          <ac:cxnSpMkLst>
            <pc:docMk/>
            <pc:sldMk cId="3777865461" sldId="2147483644"/>
            <ac:cxnSpMk id="190" creationId="{1D594A54-B1D5-8912-B19A-B730E23F766C}"/>
          </ac:cxnSpMkLst>
        </pc:cxnChg>
        <pc:cxnChg chg="add del mod">
          <ac:chgData name="Rathnamachary, Raghavendra" userId="76f6d15c-11fb-4c7e-9bdd-071558f43084" providerId="ADAL" clId="{CF477B4B-EA0F-49B3-9AC4-BB5094CE313D}" dt="2023-10-03T14:26:26.839" v="2384" actId="478"/>
          <ac:cxnSpMkLst>
            <pc:docMk/>
            <pc:sldMk cId="3777865461" sldId="2147483644"/>
            <ac:cxnSpMk id="191" creationId="{8ABCDE46-8363-4023-AD9E-8C15DD5D192F}"/>
          </ac:cxnSpMkLst>
        </pc:cxnChg>
        <pc:cxnChg chg="add del mod">
          <ac:chgData name="Rathnamachary, Raghavendra" userId="76f6d15c-11fb-4c7e-9bdd-071558f43084" providerId="ADAL" clId="{CF477B4B-EA0F-49B3-9AC4-BB5094CE313D}" dt="2023-10-03T14:26:27.647" v="2385" actId="478"/>
          <ac:cxnSpMkLst>
            <pc:docMk/>
            <pc:sldMk cId="3777865461" sldId="2147483644"/>
            <ac:cxnSpMk id="1024" creationId="{41F0CFA6-2AEE-978A-9CF4-4F44FAB352DC}"/>
          </ac:cxnSpMkLst>
        </pc:cxnChg>
        <pc:cxnChg chg="add del mod">
          <ac:chgData name="Rathnamachary, Raghavendra" userId="76f6d15c-11fb-4c7e-9bdd-071558f43084" providerId="ADAL" clId="{CF477B4B-EA0F-49B3-9AC4-BB5094CE313D}" dt="2023-10-03T14:26:25.017" v="2382" actId="478"/>
          <ac:cxnSpMkLst>
            <pc:docMk/>
            <pc:sldMk cId="3777865461" sldId="2147483644"/>
            <ac:cxnSpMk id="1025" creationId="{0B01C408-59CB-429B-BF72-00180F0DE7A6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27" creationId="{3A75E4D8-9293-771C-136B-E446B3A62E1A}"/>
          </ac:cxnSpMkLst>
        </pc:cxnChg>
        <pc:cxnChg chg="add del mod">
          <ac:chgData name="Rathnamachary, Raghavendra" userId="76f6d15c-11fb-4c7e-9bdd-071558f43084" providerId="ADAL" clId="{CF477B4B-EA0F-49B3-9AC4-BB5094CE313D}" dt="2023-10-03T14:27:02.989" v="2407" actId="478"/>
          <ac:cxnSpMkLst>
            <pc:docMk/>
            <pc:sldMk cId="3777865461" sldId="2147483644"/>
            <ac:cxnSpMk id="1028" creationId="{0280D09E-0F8E-83C1-0DC2-F9045D8934A9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30" creationId="{CCEC5CA6-60DA-D537-953E-5B7CD1218A5A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31" creationId="{2B90221D-2008-0AE8-C40C-AAABBC29D894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32" creationId="{D32FFBA8-B03A-4F33-B040-01EB993974DF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33" creationId="{390DFCD4-F0BF-4811-42D4-DE195B61A641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34" creationId="{7C7F0C86-1EA5-B7D8-25A4-3EECBFB6B7DA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35" creationId="{04F88C0C-E959-5E78-9F21-B3197E3E04DB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37" creationId="{62D8006D-5723-DCFA-EA35-C672501B12A8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40" creationId="{8033D832-98DB-4BC7-5137-68D2EBF427AF}"/>
          </ac:cxnSpMkLst>
        </pc:cxnChg>
        <pc:cxnChg chg="add mod">
          <ac:chgData name="Rathnamachary, Raghavendra" userId="76f6d15c-11fb-4c7e-9bdd-071558f43084" providerId="ADAL" clId="{CF477B4B-EA0F-49B3-9AC4-BB5094CE313D}" dt="2023-10-04T11:19:33.944" v="2908" actId="1036"/>
          <ac:cxnSpMkLst>
            <pc:docMk/>
            <pc:sldMk cId="3777865461" sldId="2147483644"/>
            <ac:cxnSpMk id="1041" creationId="{D808B1E3-D72F-7EA1-4FAC-E147D93739B3}"/>
          </ac:cxnSpMkLst>
        </pc:cxnChg>
      </pc:sldChg>
      <pc:sldChg chg="addSp delSp modSp add del">
        <pc:chgData name="Rathnamachary, Raghavendra" userId="76f6d15c-11fb-4c7e-9bdd-071558f43084" providerId="ADAL" clId="{CF477B4B-EA0F-49B3-9AC4-BB5094CE313D}" dt="2023-10-07T06:48:30.018" v="4024" actId="2696"/>
        <pc:sldMkLst>
          <pc:docMk/>
          <pc:sldMk cId="3256768016" sldId="2147483645"/>
        </pc:sldMkLst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" creationId="{4B7BF56D-931D-0176-D7D7-47684381CC91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3" creationId="{C8D4CA68-0B13-93B6-4767-8ED938C12C97}"/>
          </ac:spMkLst>
        </pc:spChg>
        <pc:spChg chg="mod">
          <ac:chgData name="Rathnamachary, Raghavendra" userId="76f6d15c-11fb-4c7e-9bdd-071558f43084" providerId="ADAL" clId="{CF477B4B-EA0F-49B3-9AC4-BB5094CE313D}" dt="2023-10-04T11:37:22.785" v="3469"/>
          <ac:spMkLst>
            <pc:docMk/>
            <pc:sldMk cId="3256768016" sldId="2147483645"/>
            <ac:spMk id="5" creationId="{1F2B433C-B5E2-4021-57DB-FA4A9D2D3246}"/>
          </ac:spMkLst>
        </pc:spChg>
        <pc:spChg chg="mod">
          <ac:chgData name="Rathnamachary, Raghavendra" userId="76f6d15c-11fb-4c7e-9bdd-071558f43084" providerId="ADAL" clId="{CF477B4B-EA0F-49B3-9AC4-BB5094CE313D}" dt="2023-10-04T11:37:22.785" v="3469"/>
          <ac:spMkLst>
            <pc:docMk/>
            <pc:sldMk cId="3256768016" sldId="2147483645"/>
            <ac:spMk id="12" creationId="{99139109-291B-E4FA-0C6A-CFCDC6FCA935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14" creationId="{B22E38D7-1CE5-A9D6-93DC-7310B0DA49D7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16" creationId="{2FBC52F5-9F63-E7FF-5D05-210510C3D57F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19" creationId="{AD16708D-D8DB-F4F8-AE92-DAC53AB588AB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0" creationId="{587F044A-4381-FB98-4858-8A508E3BA9D2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1" creationId="{2609B3A9-2D29-3649-7D08-56A1D8606285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2" creationId="{0EBF7656-1AD2-F8ED-E1E7-C9C2A57351AF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3" creationId="{A4824342-E7C7-FB93-E73B-D9DA1BDBDAAB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5" creationId="{32217DFF-6C38-AD6C-765D-B488880984AE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6" creationId="{748F8980-CEF2-14E3-C33A-6953BCC6D6DD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7" creationId="{2852A827-5FAE-477A-44C7-A78C04A1FBE7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8" creationId="{3C1C23FA-5A6E-B079-D88E-177A841AB7C1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29" creationId="{3DCA7053-B10B-374F-04C1-7797702474EF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30" creationId="{F250A908-DCFC-B6B1-7AAD-C6DB1AB41469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32" creationId="{1290B65D-ABB5-A328-369A-AEA5AAB3176F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33" creationId="{AB76CA8E-3629-5F21-CF60-DFD5A399B92B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34" creationId="{E5A8B592-FBE1-7FC4-5D96-45742223C553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35" creationId="{E77AE248-04B3-6BC4-C9C0-47754C9FDA96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36" creationId="{AFC1A8AA-B515-7127-E4EA-061FC7D01EC5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37" creationId="{A898C3A4-99BF-4B19-6114-E89077D07E44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39" creationId="{85F686E4-F9B4-5CF8-C7EB-77E256A9DD22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45" creationId="{F66DE400-3851-4D66-FBD1-078B6D402586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46" creationId="{E127A0E8-E7EE-19BC-7E99-DB00A8B2D9DB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48" creationId="{0CB770D2-85FA-7DE6-7215-4F984BA7EA98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49" creationId="{232AC332-565E-5E66-E564-643AEA621F73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50" creationId="{4FF33515-D226-B64A-251F-02B04599F670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51" creationId="{DFDE9ACB-459C-09A8-0B59-0858504DBFC4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52" creationId="{E9A87396-1660-606E-0064-D3842D136DA1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53" creationId="{198F09E3-4DAE-ED33-6269-F7CB584912ED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54" creationId="{7C930D79-F395-595B-CA94-C6CAA9D0445C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55" creationId="{D5279393-FA49-40A6-F5DF-214E9EED38AF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56" creationId="{E3D04DCA-5691-184F-86D7-2B72CDEFB3DB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64" creationId="{5619DD76-DA46-977A-39AB-42272AFF9155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68" creationId="{E2D51C12-7593-E455-F329-DDAB1F55C67D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70" creationId="{4F38F1AD-B2DA-A0FE-89B3-35B0FD10759A}"/>
          </ac:spMkLst>
        </pc:spChg>
        <pc:spChg chg="add del mod">
          <ac:chgData name="Rathnamachary, Raghavendra" userId="76f6d15c-11fb-4c7e-9bdd-071558f43084" providerId="ADAL" clId="{CF477B4B-EA0F-49B3-9AC4-BB5094CE313D}" dt="2023-10-04T11:37:25.426" v="3470"/>
          <ac:spMkLst>
            <pc:docMk/>
            <pc:sldMk cId="3256768016" sldId="2147483645"/>
            <ac:spMk id="71" creationId="{F809C580-AD90-4790-9381-30C9E504FA9D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73" creationId="{DCF3748F-E63E-803F-7819-3503CBA46143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75" creationId="{8EE4DF6F-7FED-72B6-215D-79DA3C225220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77" creationId="{BF7FA366-5298-CC19-CD46-FD03F182F683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79" creationId="{040730D6-CB3A-DA66-2E4C-E6EE6A5D37F2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80" creationId="{1D0D69FD-6CCC-E5A9-7037-070CEE4B0CA8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82" creationId="{8809B93C-0830-AB1D-0888-5FF4DE4BBB67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87" creationId="{8E328CD3-79C3-9C09-6A8A-DB3450F0589F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88" creationId="{4FB287A1-B35F-DA0C-7641-3534A7C916D0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89" creationId="{6712F81C-566E-4A16-B2B6-040991E254E4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90" creationId="{A50240F6-B0BA-D19F-CFDE-8A4A8D67D606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91" creationId="{C48C0972-63B7-8350-E853-59F591887F45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92" creationId="{4D2EDF0B-9C73-5C10-7556-C3C97C66737C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93" creationId="{8B6CB768-BBD8-5CEA-FA81-19002A0BF28B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94" creationId="{4BCF92B8-6EE3-EF49-908B-0ACFFC14F609}"/>
          </ac:spMkLst>
        </pc:spChg>
        <pc:spChg chg="add del mod">
          <ac:chgData name="Rathnamachary, Raghavendra" userId="76f6d15c-11fb-4c7e-9bdd-071558f43084" providerId="ADAL" clId="{CF477B4B-EA0F-49B3-9AC4-BB5094CE313D}" dt="2023-10-04T11:37:45.885" v="3472"/>
          <ac:spMkLst>
            <pc:docMk/>
            <pc:sldMk cId="3256768016" sldId="2147483645"/>
            <ac:spMk id="95" creationId="{B16C0D01-18A4-8740-E16D-F568593616AF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34" creationId="{ECA9526D-69C5-BC27-1A48-E300DA59E5DD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35" creationId="{AD0A582A-972F-87D7-1D53-2DF93C20B964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36" creationId="{D448D585-D8EF-F2B6-DA85-232C0C724F26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37" creationId="{4A5FC940-9612-E177-430B-328B255BF88E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40" creationId="{FE4C02D7-7BB3-63F5-BF34-2F1C4398A5B6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41" creationId="{442589B1-A9E5-54E4-5F5A-3FB3DB6402FE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47" creationId="{E1AD5A4F-EBD8-2005-397E-C2F70473AF60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49" creationId="{171955F9-1A93-47FE-A8EF-19643B9658C1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51" creationId="{735FF680-98C9-1181-F892-A5997B4D3058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54" creationId="{E33CBB4D-1983-199F-E6B6-93D0F9DDCE43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56" creationId="{5C2D7D22-EC8D-AF3A-CD43-D05CB98BCC37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58" creationId="{BE0DB50F-9AD6-225E-512F-38D7632DB922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60" creationId="{B430927F-9F31-33E8-3FD8-A216744723AE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62" creationId="{D77E4E28-19F2-8154-B21F-F6E76160FB91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64" creationId="{3FAF5F70-47E9-787F-ECEC-021E2B0055AC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66" creationId="{9A4193AF-6FC7-E203-0579-85EF355D6983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68" creationId="{F2F80846-5092-CE2B-DDBA-1695421C83E7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76" creationId="{7D40F001-901D-4148-E189-7444C68F8BF5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80" creationId="{47360131-9F36-89CF-577F-39E280D8E391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81" creationId="{F5185386-F09F-9ED5-BE8F-C7D036CD5DF1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82" creationId="{561EEBB7-031A-9303-AF5D-2A7AFBA0D126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88" creationId="{8DBDA93C-6EB2-3842-08F9-709996DD7AAC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89" creationId="{7DB7057C-78DC-E79B-844E-5E2C50850BAD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042" creationId="{35F93C4E-FDB7-E17B-6F8B-F7ABC37A6367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047" creationId="{9D7015C7-D780-24C7-39F3-A84A27769C82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050" creationId="{8EE11449-7A41-4DB7-530C-996069A55870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064" creationId="{77B84055-CC23-9560-A2FE-AFCBCB921E47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067" creationId="{D0C1E6F6-8FDE-9E27-8E8B-3F70D9AC50D4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070" creationId="{6D3D6C42-B237-A1FB-945C-0A7F141D69AB}"/>
          </ac:spMkLst>
        </pc:spChg>
        <pc:spChg chg="del">
          <ac:chgData name="Rathnamachary, Raghavendra" userId="76f6d15c-11fb-4c7e-9bdd-071558f43084" providerId="ADAL" clId="{CF477B4B-EA0F-49B3-9AC4-BB5094CE313D}" dt="2023-10-04T11:37:12.676" v="3468" actId="478"/>
          <ac:spMkLst>
            <pc:docMk/>
            <pc:sldMk cId="3256768016" sldId="2147483645"/>
            <ac:spMk id="1075" creationId="{4FDC76EF-BFB2-F179-AE79-5CA93EBF29DA}"/>
          </ac:spMkLst>
        </pc:spChg>
        <pc:grpChg chg="add del mod">
          <ac:chgData name="Rathnamachary, Raghavendra" userId="76f6d15c-11fb-4c7e-9bdd-071558f43084" providerId="ADAL" clId="{CF477B4B-EA0F-49B3-9AC4-BB5094CE313D}" dt="2023-10-04T11:37:25.426" v="3470"/>
          <ac:grpSpMkLst>
            <pc:docMk/>
            <pc:sldMk cId="3256768016" sldId="2147483645"/>
            <ac:grpSpMk id="4" creationId="{FCD73331-8125-08B1-F921-6027CC574667}"/>
          </ac:grpSpMkLst>
        </pc:grpChg>
        <pc:grpChg chg="mod">
          <ac:chgData name="Rathnamachary, Raghavendra" userId="76f6d15c-11fb-4c7e-9bdd-071558f43084" providerId="ADAL" clId="{CF477B4B-EA0F-49B3-9AC4-BB5094CE313D}" dt="2023-10-04T11:37:22.785" v="3469"/>
          <ac:grpSpMkLst>
            <pc:docMk/>
            <pc:sldMk cId="3256768016" sldId="2147483645"/>
            <ac:grpSpMk id="6" creationId="{90DD4719-681B-8C96-CCAF-5754CAD74477}"/>
          </ac:grpSpMkLst>
        </pc:grpChg>
        <pc:grpChg chg="mod">
          <ac:chgData name="Rathnamachary, Raghavendra" userId="76f6d15c-11fb-4c7e-9bdd-071558f43084" providerId="ADAL" clId="{CF477B4B-EA0F-49B3-9AC4-BB5094CE313D}" dt="2023-10-04T11:37:22.785" v="3469"/>
          <ac:grpSpMkLst>
            <pc:docMk/>
            <pc:sldMk cId="3256768016" sldId="2147483645"/>
            <ac:grpSpMk id="8" creationId="{4E5914B2-EB3D-AF27-C2F5-5B55BB375763}"/>
          </ac:grpSpMkLst>
        </pc:grpChg>
        <pc:grpChg chg="add del mod">
          <ac:chgData name="Rathnamachary, Raghavendra" userId="76f6d15c-11fb-4c7e-9bdd-071558f43084" providerId="ADAL" clId="{CF477B4B-EA0F-49B3-9AC4-BB5094CE313D}" dt="2023-10-04T11:37:25.426" v="3470"/>
          <ac:grpSpMkLst>
            <pc:docMk/>
            <pc:sldMk cId="3256768016" sldId="2147483645"/>
            <ac:grpSpMk id="11" creationId="{1FC75E41-AA40-D9B5-5B2F-59171B2D2917}"/>
          </ac:grpSpMkLst>
        </pc:grpChg>
        <pc:picChg chg="mod">
          <ac:chgData name="Rathnamachary, Raghavendra" userId="76f6d15c-11fb-4c7e-9bdd-071558f43084" providerId="ADAL" clId="{CF477B4B-EA0F-49B3-9AC4-BB5094CE313D}" dt="2023-10-04T11:37:22.785" v="3469"/>
          <ac:picMkLst>
            <pc:docMk/>
            <pc:sldMk cId="3256768016" sldId="2147483645"/>
            <ac:picMk id="7" creationId="{ED18CA58-20AC-617F-43D3-B46608DCBF3E}"/>
          </ac:picMkLst>
        </pc:picChg>
        <pc:picChg chg="mod">
          <ac:chgData name="Rathnamachary, Raghavendra" userId="76f6d15c-11fb-4c7e-9bdd-071558f43084" providerId="ADAL" clId="{CF477B4B-EA0F-49B3-9AC4-BB5094CE313D}" dt="2023-10-04T11:37:22.785" v="3469"/>
          <ac:picMkLst>
            <pc:docMk/>
            <pc:sldMk cId="3256768016" sldId="2147483645"/>
            <ac:picMk id="9" creationId="{02CE2102-889F-2C6C-4719-ED44C755A6B7}"/>
          </ac:picMkLst>
        </pc:picChg>
        <pc:picChg chg="mod">
          <ac:chgData name="Rathnamachary, Raghavendra" userId="76f6d15c-11fb-4c7e-9bdd-071558f43084" providerId="ADAL" clId="{CF477B4B-EA0F-49B3-9AC4-BB5094CE313D}" dt="2023-10-04T11:37:22.785" v="3469"/>
          <ac:picMkLst>
            <pc:docMk/>
            <pc:sldMk cId="3256768016" sldId="2147483645"/>
            <ac:picMk id="10" creationId="{9BE5769A-02C2-BDB4-85A9-C9D047F59BF2}"/>
          </ac:picMkLst>
        </pc:picChg>
        <pc:picChg chg="mod">
          <ac:chgData name="Rathnamachary, Raghavendra" userId="76f6d15c-11fb-4c7e-9bdd-071558f43084" providerId="ADAL" clId="{CF477B4B-EA0F-49B3-9AC4-BB5094CE313D}" dt="2023-10-04T11:37:22.785" v="3469"/>
          <ac:picMkLst>
            <pc:docMk/>
            <pc:sldMk cId="3256768016" sldId="2147483645"/>
            <ac:picMk id="13" creationId="{3DF00666-F9A3-A29F-99BE-4E13FFB59E41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15" creationId="{DE7EB4E8-11F8-A757-2514-CF12316590AE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17" creationId="{527B9CBD-D579-56B5-AEE2-2E91C345189C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18" creationId="{80FFB886-9D07-47CF-115E-F43CD38B187D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31" creationId="{C21A6EAE-4C8E-4242-68B1-DDCE777CF2F6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38" creationId="{1B7AEAC4-9F5A-2093-B696-8975327A6711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40" creationId="{F7754DAF-7AE1-113D-2AA5-572158B65BC2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41" creationId="{32E68841-D1FF-F38B-3911-37BA5BAEE3C5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42" creationId="{B705364B-51CF-5082-500E-6B878DFD4824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43" creationId="{35F297D1-1C18-DF34-58D2-90CA6F85509D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44" creationId="{54BCEE6E-323F-E029-B4D6-94678BC63A52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47" creationId="{2202E51C-BA11-7A5B-B69A-EB7FA58A19CF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57" creationId="{82105EC1-3B3D-371C-DCFC-500A9D43AA1E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58" creationId="{429B2FA7-610C-4275-0FE4-E5C86D305292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59" creationId="{CC84BDC5-7ECC-994C-D10A-B5D3117E555D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60" creationId="{11DC9871-2CA9-4678-0873-56173BD3411A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61" creationId="{2177727A-574C-AE9C-53D8-0C190C32B0D1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62" creationId="{CFE184C4-1E69-3053-21E3-898A74AEF4B3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63" creationId="{F0727DFA-FC55-9A3E-3546-CCBBE9A4BFBE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65" creationId="{76E47793-95E7-609D-6D3D-C3DC3946FA88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66" creationId="{1FC3BFAE-DBC3-18B5-B847-5DEE534474BC}"/>
          </ac:picMkLst>
        </pc:picChg>
        <pc:picChg chg="add del mod">
          <ac:chgData name="Rathnamachary, Raghavendra" userId="76f6d15c-11fb-4c7e-9bdd-071558f43084" providerId="ADAL" clId="{CF477B4B-EA0F-49B3-9AC4-BB5094CE313D}" dt="2023-10-04T11:37:25.426" v="3470"/>
          <ac:picMkLst>
            <pc:docMk/>
            <pc:sldMk cId="3256768016" sldId="2147483645"/>
            <ac:picMk id="67" creationId="{E665A4E7-FC00-1FA5-7F7C-4B5E9A54FACF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69" creationId="{3B648765-70FC-CC5E-0059-26D406489303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72" creationId="{A780F9B2-F910-C81F-9F6B-130E7FE3C2FE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74" creationId="{34101A77-65D5-2D70-4E7B-28C5B5EA8FA6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76" creationId="{9E776BEC-6825-D84A-953A-1E414F4DB416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78" creationId="{101FF449-AD79-F0F2-F50E-E9255DD3A820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81" creationId="{8AA4C4C8-9BE2-FD12-F289-248AD0BC6B34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83" creationId="{73AE12DC-0FA6-D721-489C-CAA8D0C5F9CC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84" creationId="{88DB03CA-9BDB-7570-D5AA-0EACAFB56597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85" creationId="{B9E3E464-97DE-E91E-9CBA-C7AD81A06DD2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86" creationId="{63CBEA1C-70DC-E368-103A-16601E45DF71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96" creationId="{E9E2C0AD-B2A2-1982-E1A1-2152A698D228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97" creationId="{51EEF6E2-9617-B492-0392-71C68694F034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98" creationId="{5D894A1E-E717-B33D-8EFA-DA716A572EF1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99" creationId="{2217F65A-FF68-CAE7-3875-788823FF7DDA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100" creationId="{440D6B0F-04AA-0924-5355-C4DC8256BD6E}"/>
          </ac:picMkLst>
        </pc:picChg>
        <pc:picChg chg="add del mod">
          <ac:chgData name="Rathnamachary, Raghavendra" userId="76f6d15c-11fb-4c7e-9bdd-071558f43084" providerId="ADAL" clId="{CF477B4B-EA0F-49B3-9AC4-BB5094CE313D}" dt="2023-10-04T11:37:45.885" v="3472"/>
          <ac:picMkLst>
            <pc:docMk/>
            <pc:sldMk cId="3256768016" sldId="2147483645"/>
            <ac:picMk id="101" creationId="{C1596109-7E5C-845F-A4BC-E6DE4C5AD6C2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38" creationId="{EDFC4A38-2D7F-1DA7-825F-FD4E8999E6C9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39" creationId="{186A524C-DE68-DE30-05CC-2055CC3760F0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48" creationId="{995DD418-7A47-64F8-CCDC-6652612AB6FF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50" creationId="{817D04C5-C584-23DD-F961-E89EE48A3549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52" creationId="{DB42F2E8-6E7D-ED4D-101E-BC041855B2D3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55" creationId="{A2B9C52A-534B-7B31-D0E4-79D2103F22F2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57" creationId="{FD7E62AA-922B-32AF-7581-4F81FC96255F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59" creationId="{30EF2ED7-9AC0-1AE4-A9C3-9D6928D0DA5D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61" creationId="{CDC60769-E407-B7A2-11D3-7899D511C2ED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63" creationId="{87E5B67D-99A6-47BD-80CF-9539A8EDEB9E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65" creationId="{3C49177D-D64E-D445-5A1A-732DF5B360AC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67" creationId="{D5C30DBA-491F-7930-4FB2-A59D97199A45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69" creationId="{DFC12297-5711-0A24-90EE-4CF66B8F3571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75" creationId="{C6B2D48B-EAAF-45B9-791B-B4D5980238C2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79" creationId="{2521D7CD-1FDC-AD49-6BF8-80854259162E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87" creationId="{C31D8F01-E850-9C89-67F9-9A561E4DD7AE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46" creationId="{79AA6503-8677-1C5C-B0A1-F03E6F7331E4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49" creationId="{59DCB395-0B40-5969-2764-8387D9E020B4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52" creationId="{DD223CEE-8E3A-9942-63C0-E4D2B9E57FF3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55" creationId="{9C9F139B-C2F6-AF81-C38F-56D687FB3B26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57" creationId="{A5908DC6-FD1B-C4E6-4646-1D71DEA67DFD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60" creationId="{258A6C97-FF65-7ACE-755C-5083C74C7776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63" creationId="{F756EF8D-9392-BCC6-5684-AE4DEEE7AD9F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66" creationId="{185FFB10-CEE6-9704-CD92-2894C2C4F89F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69" creationId="{9339C5ED-71D9-B416-FD86-A2A276F9DA93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1074" creationId="{FEE0634E-BF8E-D5C7-7A1B-6C77C9ABED9E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2050" creationId="{10ABCD2A-595E-0DD6-BA60-125AAA2DA940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2056" creationId="{D5A0FF3F-2AE3-C7AF-A43E-6ACA291DFDB0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2058" creationId="{661A5863-236C-3505-FCAD-FF2FC546DE0A}"/>
          </ac:picMkLst>
        </pc:picChg>
        <pc:picChg chg="del">
          <ac:chgData name="Rathnamachary, Raghavendra" userId="76f6d15c-11fb-4c7e-9bdd-071558f43084" providerId="ADAL" clId="{CF477B4B-EA0F-49B3-9AC4-BB5094CE313D}" dt="2023-10-04T11:37:12.676" v="3468" actId="478"/>
          <ac:picMkLst>
            <pc:docMk/>
            <pc:sldMk cId="3256768016" sldId="2147483645"/>
            <ac:picMk id="2064" creationId="{9971DE20-1DFF-54D7-08AB-2BF167328581}"/>
          </ac:picMkLst>
        </pc:pic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24" creationId="{915A7765-08E9-F5C3-4C35-422B4D7F51D8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43" creationId="{07058073-01BE-7712-8F66-3E011124AB7C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44" creationId="{BB537040-F969-F61B-5667-CBB48C27C028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45" creationId="{AA601450-1115-7172-CAD6-12180AC34B1A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46" creationId="{7A17E45D-00D9-F1F9-9852-0E6B680B4383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53" creationId="{05BF0EA9-8840-28FA-B12D-BCC234559FD3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70" creationId="{2E4A1610-DA02-7D34-E0DC-B1411040501E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71" creationId="{D7B98AA0-C8AC-839E-56C0-C65289DEF810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72" creationId="{8C3B5E7A-0B5D-9C1E-CF4F-944279BB961E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73" creationId="{D6BBA2FD-1A0F-9AD2-B878-C38691AE1160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27" creationId="{3A75E4D8-9293-771C-136B-E446B3A62E1A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30" creationId="{CCEC5CA6-60DA-D537-953E-5B7CD1218A5A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31" creationId="{2B90221D-2008-0AE8-C40C-AAABBC29D894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32" creationId="{D32FFBA8-B03A-4F33-B040-01EB993974DF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33" creationId="{390DFCD4-F0BF-4811-42D4-DE195B61A641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34" creationId="{7C7F0C86-1EA5-B7D8-25A4-3EECBFB6B7DA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35" creationId="{04F88C0C-E959-5E78-9F21-B3197E3E04DB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37" creationId="{62D8006D-5723-DCFA-EA35-C672501B12A8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40" creationId="{8033D832-98DB-4BC7-5137-68D2EBF427AF}"/>
          </ac:cxnSpMkLst>
        </pc:cxnChg>
        <pc:cxnChg chg="del">
          <ac:chgData name="Rathnamachary, Raghavendra" userId="76f6d15c-11fb-4c7e-9bdd-071558f43084" providerId="ADAL" clId="{CF477B4B-EA0F-49B3-9AC4-BB5094CE313D}" dt="2023-10-04T11:37:12.676" v="3468" actId="478"/>
          <ac:cxnSpMkLst>
            <pc:docMk/>
            <pc:sldMk cId="3256768016" sldId="2147483645"/>
            <ac:cxnSpMk id="1041" creationId="{D808B1E3-D72F-7EA1-4FAC-E147D93739B3}"/>
          </ac:cxnSpMkLst>
        </pc:cxnChg>
      </pc:sldChg>
      <pc:sldChg chg="add del ord">
        <pc:chgData name="Rathnamachary, Raghavendra" userId="76f6d15c-11fb-4c7e-9bdd-071558f43084" providerId="ADAL" clId="{CF477B4B-EA0F-49B3-9AC4-BB5094CE313D}" dt="2023-11-07T07:13:38.613" v="11353" actId="2696"/>
        <pc:sldMkLst>
          <pc:docMk/>
          <pc:sldMk cId="1132993997" sldId="2147483646"/>
        </pc:sldMkLst>
      </pc:sldChg>
      <pc:sldChg chg="addSp delSp modSp add mod modTransition">
        <pc:chgData name="Rathnamachary, Raghavendra" userId="76f6d15c-11fb-4c7e-9bdd-071558f43084" providerId="ADAL" clId="{CF477B4B-EA0F-49B3-9AC4-BB5094CE313D}" dt="2023-11-18T11:56:45.918" v="11700"/>
        <pc:sldMkLst>
          <pc:docMk/>
          <pc:sldMk cId="1290946410" sldId="2147483647"/>
        </pc:sldMkLst>
        <pc:spChg chg="add mod">
          <ac:chgData name="Rathnamachary, Raghavendra" userId="76f6d15c-11fb-4c7e-9bdd-071558f43084" providerId="ADAL" clId="{CF477B4B-EA0F-49B3-9AC4-BB5094CE313D}" dt="2023-10-07T09:50:14.703" v="6750" actId="1037"/>
          <ac:spMkLst>
            <pc:docMk/>
            <pc:sldMk cId="1290946410" sldId="2147483647"/>
            <ac:spMk id="4" creationId="{325944A6-B8FB-8F36-228C-5A97168E8644}"/>
          </ac:spMkLst>
        </pc:spChg>
        <pc:spChg chg="add mod">
          <ac:chgData name="Rathnamachary, Raghavendra" userId="76f6d15c-11fb-4c7e-9bdd-071558f43084" providerId="ADAL" clId="{CF477B4B-EA0F-49B3-9AC4-BB5094CE313D}" dt="2023-10-07T09:25:20.934" v="5661" actId="404"/>
          <ac:spMkLst>
            <pc:docMk/>
            <pc:sldMk cId="1290946410" sldId="2147483647"/>
            <ac:spMk id="6" creationId="{E3548712-E47E-6783-7E17-1778B8A7DC38}"/>
          </ac:spMkLst>
        </pc:spChg>
        <pc:spChg chg="add mod">
          <ac:chgData name="Rathnamachary, Raghavendra" userId="76f6d15c-11fb-4c7e-9bdd-071558f43084" providerId="ADAL" clId="{CF477B4B-EA0F-49B3-9AC4-BB5094CE313D}" dt="2023-10-08T14:29:03.647" v="10979" actId="20577"/>
          <ac:spMkLst>
            <pc:docMk/>
            <pc:sldMk cId="1290946410" sldId="2147483647"/>
            <ac:spMk id="7" creationId="{F62C0785-D384-0809-871F-36351DE024E8}"/>
          </ac:spMkLst>
        </pc:spChg>
        <pc:spChg chg="add mod">
          <ac:chgData name="Rathnamachary, Raghavendra" userId="76f6d15c-11fb-4c7e-9bdd-071558f43084" providerId="ADAL" clId="{CF477B4B-EA0F-49B3-9AC4-BB5094CE313D}" dt="2023-10-07T09:08:24.288" v="4235" actId="113"/>
          <ac:spMkLst>
            <pc:docMk/>
            <pc:sldMk cId="1290946410" sldId="2147483647"/>
            <ac:spMk id="8" creationId="{BA982E2D-F717-2A14-0244-9E7BDACB0336}"/>
          </ac:spMkLst>
        </pc:spChg>
        <pc:spChg chg="add del mod">
          <ac:chgData name="Rathnamachary, Raghavendra" userId="76f6d15c-11fb-4c7e-9bdd-071558f43084" providerId="ADAL" clId="{CF477B4B-EA0F-49B3-9AC4-BB5094CE313D}" dt="2023-10-07T09:03:59.344" v="4112" actId="478"/>
          <ac:spMkLst>
            <pc:docMk/>
            <pc:sldMk cId="1290946410" sldId="2147483647"/>
            <ac:spMk id="9" creationId="{72192478-B2A1-0139-4AC4-F08DCEB31B90}"/>
          </ac:spMkLst>
        </pc:spChg>
        <pc:spChg chg="add del mod">
          <ac:chgData name="Rathnamachary, Raghavendra" userId="76f6d15c-11fb-4c7e-9bdd-071558f43084" providerId="ADAL" clId="{CF477B4B-EA0F-49B3-9AC4-BB5094CE313D}" dt="2023-10-07T09:04:01.943" v="4113" actId="478"/>
          <ac:spMkLst>
            <pc:docMk/>
            <pc:sldMk cId="1290946410" sldId="2147483647"/>
            <ac:spMk id="10" creationId="{32FEBBDB-4120-6040-49A5-A02ECB3DE3C8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46" creationId="{E127A0E8-E7EE-19BC-7E99-DB00A8B2D9DB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49" creationId="{232AC332-565E-5E66-E564-643AEA621F73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68" creationId="{E2D51C12-7593-E455-F329-DDAB1F55C67D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70" creationId="{4F38F1AD-B2DA-A0FE-89B3-35B0FD10759A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73" creationId="{DCF3748F-E63E-803F-7819-3503CBA46143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75" creationId="{8EE4DF6F-7FED-72B6-215D-79DA3C225220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77" creationId="{BF7FA366-5298-CC19-CD46-FD03F182F683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82" creationId="{8809B93C-0830-AB1D-0888-5FF4DE4BBB67}"/>
          </ac:spMkLst>
        </pc:spChg>
        <pc:spChg chg="mod">
          <ac:chgData name="Rathnamachary, Raghavendra" userId="76f6d15c-11fb-4c7e-9bdd-071558f43084" providerId="ADAL" clId="{CF477B4B-EA0F-49B3-9AC4-BB5094CE313D}" dt="2023-10-07T09:23:11.299" v="5451" actId="20577"/>
          <ac:spMkLst>
            <pc:docMk/>
            <pc:sldMk cId="1290946410" sldId="2147483647"/>
            <ac:spMk id="110" creationId="{9003E9EE-6F6B-B85C-BDE4-C587BB8E37FF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34" creationId="{ECA9526D-69C5-BC27-1A48-E300DA59E5DD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35" creationId="{AD0A582A-972F-87D7-1D53-2DF93C20B964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36" creationId="{D448D585-D8EF-F2B6-DA85-232C0C724F26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37" creationId="{4A5FC940-9612-E177-430B-328B255BF88E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40" creationId="{FE4C02D7-7BB3-63F5-BF34-2F1C4398A5B6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41" creationId="{442589B1-A9E5-54E4-5F5A-3FB3DB6402FE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47" creationId="{E1AD5A4F-EBD8-2005-397E-C2F70473AF60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49" creationId="{171955F9-1A93-47FE-A8EF-19643B9658C1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51" creationId="{735FF680-98C9-1181-F892-A5997B4D3058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54" creationId="{E33CBB4D-1983-199F-E6B6-93D0F9DDCE43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56" creationId="{5C2D7D22-EC8D-AF3A-CD43-D05CB98BCC37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58" creationId="{BE0DB50F-9AD6-225E-512F-38D7632DB922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60" creationId="{B430927F-9F31-33E8-3FD8-A216744723AE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62" creationId="{D77E4E28-19F2-8154-B21F-F6E76160FB91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64" creationId="{3FAF5F70-47E9-787F-ECEC-021E2B0055AC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66" creationId="{9A4193AF-6FC7-E203-0579-85EF355D6983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68" creationId="{F2F80846-5092-CE2B-DDBA-1695421C83E7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76" creationId="{7D40F001-901D-4148-E189-7444C68F8BF5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80" creationId="{47360131-9F36-89CF-577F-39E280D8E391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81" creationId="{F5185386-F09F-9ED5-BE8F-C7D036CD5DF1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82" creationId="{561EEBB7-031A-9303-AF5D-2A7AFBA0D126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88" creationId="{8DBDA93C-6EB2-3842-08F9-709996DD7AAC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89" creationId="{7DB7057C-78DC-E79B-844E-5E2C50850BAD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042" creationId="{35F93C4E-FDB7-E17B-6F8B-F7ABC37A6367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047" creationId="{9D7015C7-D780-24C7-39F3-A84A27769C82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050" creationId="{8EE11449-7A41-4DB7-530C-996069A55870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064" creationId="{77B84055-CC23-9560-A2FE-AFCBCB921E47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067" creationId="{D0C1E6F6-8FDE-9E27-8E8B-3F70D9AC50D4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070" creationId="{6D3D6C42-B237-A1FB-945C-0A7F141D69AB}"/>
          </ac:spMkLst>
        </pc:spChg>
        <pc:spChg chg="del">
          <ac:chgData name="Rathnamachary, Raghavendra" userId="76f6d15c-11fb-4c7e-9bdd-071558f43084" providerId="ADAL" clId="{CF477B4B-EA0F-49B3-9AC4-BB5094CE313D}" dt="2023-10-07T09:01:06.949" v="4050" actId="478"/>
          <ac:spMkLst>
            <pc:docMk/>
            <pc:sldMk cId="1290946410" sldId="2147483647"/>
            <ac:spMk id="1075" creationId="{4FDC76EF-BFB2-F179-AE79-5CA93EBF29DA}"/>
          </ac:spMkLst>
        </pc:spChg>
        <pc:picChg chg="add mod">
          <ac:chgData name="Rathnamachary, Raghavendra" userId="76f6d15c-11fb-4c7e-9bdd-071558f43084" providerId="ADAL" clId="{CF477B4B-EA0F-49B3-9AC4-BB5094CE313D}" dt="2023-10-07T09:03:35.755" v="4103" actId="1076"/>
          <ac:picMkLst>
            <pc:docMk/>
            <pc:sldMk cId="1290946410" sldId="2147483647"/>
            <ac:picMk id="2" creationId="{0105FCED-4EA3-07F5-72B6-175780F3413A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3" creationId="{EB62F6D7-573D-08B3-5526-265D6BD3532F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47" creationId="{2202E51C-BA11-7A5B-B69A-EB7FA58A19CF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57" creationId="{82105EC1-3B3D-371C-DCFC-500A9D43AA1E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69" creationId="{3B648765-70FC-CC5E-0059-26D406489303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72" creationId="{A780F9B2-F910-C81F-9F6B-130E7FE3C2FE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74" creationId="{34101A77-65D5-2D70-4E7B-28C5B5EA8FA6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76" creationId="{9E776BEC-6825-D84A-953A-1E414F4DB416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78" creationId="{101FF449-AD79-F0F2-F50E-E9255DD3A820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38" creationId="{EDFC4A38-2D7F-1DA7-825F-FD4E8999E6C9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39" creationId="{186A524C-DE68-DE30-05CC-2055CC3760F0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48" creationId="{995DD418-7A47-64F8-CCDC-6652612AB6FF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50" creationId="{817D04C5-C584-23DD-F961-E89EE48A3549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52" creationId="{DB42F2E8-6E7D-ED4D-101E-BC041855B2D3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55" creationId="{A2B9C52A-534B-7B31-D0E4-79D2103F22F2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57" creationId="{FD7E62AA-922B-32AF-7581-4F81FC96255F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59" creationId="{30EF2ED7-9AC0-1AE4-A9C3-9D6928D0DA5D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61" creationId="{CDC60769-E407-B7A2-11D3-7899D511C2ED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63" creationId="{87E5B67D-99A6-47BD-80CF-9539A8EDEB9E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65" creationId="{3C49177D-D64E-D445-5A1A-732DF5B360AC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67" creationId="{D5C30DBA-491F-7930-4FB2-A59D97199A45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69" creationId="{DFC12297-5711-0A24-90EE-4CF66B8F3571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75" creationId="{C6B2D48B-EAAF-45B9-791B-B4D5980238C2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79" creationId="{2521D7CD-1FDC-AD49-6BF8-80854259162E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87" creationId="{C31D8F01-E850-9C89-67F9-9A561E4DD7AE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046" creationId="{79AA6503-8677-1C5C-B0A1-F03E6F7331E4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049" creationId="{59DCB395-0B40-5969-2764-8387D9E020B4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052" creationId="{DD223CEE-8E3A-9942-63C0-E4D2B9E57FF3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057" creationId="{A5908DC6-FD1B-C4E6-4646-1D71DEA67DFD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060" creationId="{258A6C97-FF65-7ACE-755C-5083C74C7776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063" creationId="{F756EF8D-9392-BCC6-5684-AE4DEEE7AD9F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066" creationId="{185FFB10-CEE6-9704-CD92-2894C2C4F89F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069" creationId="{9339C5ED-71D9-B416-FD86-A2A276F9DA93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1074" creationId="{FEE0634E-BF8E-D5C7-7A1B-6C77C9ABED9E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2050" creationId="{10ABCD2A-595E-0DD6-BA60-125AAA2DA940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2056" creationId="{D5A0FF3F-2AE3-C7AF-A43E-6ACA291DFDB0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2058" creationId="{661A5863-236C-3505-FCAD-FF2FC546DE0A}"/>
          </ac:picMkLst>
        </pc:picChg>
        <pc:picChg chg="del">
          <ac:chgData name="Rathnamachary, Raghavendra" userId="76f6d15c-11fb-4c7e-9bdd-071558f43084" providerId="ADAL" clId="{CF477B4B-EA0F-49B3-9AC4-BB5094CE313D}" dt="2023-10-07T09:01:06.949" v="4050" actId="478"/>
          <ac:picMkLst>
            <pc:docMk/>
            <pc:sldMk cId="1290946410" sldId="2147483647"/>
            <ac:picMk id="2064" creationId="{9971DE20-1DFF-54D7-08AB-2BF167328581}"/>
          </ac:picMkLst>
        </pc:picChg>
        <pc:cxnChg chg="add mod">
          <ac:chgData name="Rathnamachary, Raghavendra" userId="76f6d15c-11fb-4c7e-9bdd-071558f43084" providerId="ADAL" clId="{CF477B4B-EA0F-49B3-9AC4-BB5094CE313D}" dt="2023-10-07T09:02:38.834" v="4051"/>
          <ac:cxnSpMkLst>
            <pc:docMk/>
            <pc:sldMk cId="1290946410" sldId="2147483647"/>
            <ac:cxnSpMk id="5" creationId="{A3A7C53F-4221-3630-B70A-FD5A532CDC45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24" creationId="{915A7765-08E9-F5C3-4C35-422B4D7F51D8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43" creationId="{07058073-01BE-7712-8F66-3E011124AB7C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44" creationId="{BB537040-F969-F61B-5667-CBB48C27C028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45" creationId="{AA601450-1115-7172-CAD6-12180AC34B1A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46" creationId="{7A17E45D-00D9-F1F9-9852-0E6B680B4383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53" creationId="{05BF0EA9-8840-28FA-B12D-BCC234559FD3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70" creationId="{2E4A1610-DA02-7D34-E0DC-B1411040501E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71" creationId="{D7B98AA0-C8AC-839E-56C0-C65289DEF810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72" creationId="{8C3B5E7A-0B5D-9C1E-CF4F-944279BB961E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73" creationId="{D6BBA2FD-1A0F-9AD2-B878-C38691AE1160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27" creationId="{3A75E4D8-9293-771C-136B-E446B3A62E1A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30" creationId="{CCEC5CA6-60DA-D537-953E-5B7CD1218A5A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31" creationId="{2B90221D-2008-0AE8-C40C-AAABBC29D894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32" creationId="{D32FFBA8-B03A-4F33-B040-01EB993974DF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33" creationId="{390DFCD4-F0BF-4811-42D4-DE195B61A641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34" creationId="{7C7F0C86-1EA5-B7D8-25A4-3EECBFB6B7DA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35" creationId="{04F88C0C-E959-5E78-9F21-B3197E3E04DB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37" creationId="{62D8006D-5723-DCFA-EA35-C672501B12A8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40" creationId="{8033D832-98DB-4BC7-5137-68D2EBF427AF}"/>
          </ac:cxnSpMkLst>
        </pc:cxnChg>
        <pc:cxnChg chg="del">
          <ac:chgData name="Rathnamachary, Raghavendra" userId="76f6d15c-11fb-4c7e-9bdd-071558f43084" providerId="ADAL" clId="{CF477B4B-EA0F-49B3-9AC4-BB5094CE313D}" dt="2023-10-07T09:01:06.949" v="4050" actId="478"/>
          <ac:cxnSpMkLst>
            <pc:docMk/>
            <pc:sldMk cId="1290946410" sldId="2147483647"/>
            <ac:cxnSpMk id="1041" creationId="{D808B1E3-D72F-7EA1-4FAC-E147D93739B3}"/>
          </ac:cxnSpMkLst>
        </pc:cxnChg>
      </pc:sldChg>
      <pc:sldChg chg="addSp delSp modSp add del mod">
        <pc:chgData name="Rathnamachary, Raghavendra" userId="76f6d15c-11fb-4c7e-9bdd-071558f43084" providerId="ADAL" clId="{CF477B4B-EA0F-49B3-9AC4-BB5094CE313D}" dt="2023-10-07T06:48:26.215" v="4023" actId="2696"/>
        <pc:sldMkLst>
          <pc:docMk/>
          <pc:sldMk cId="2965319050" sldId="2147483647"/>
        </pc:sldMkLst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4" creationId="{7951B81C-DC87-7D23-046A-4D13855701D0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6" creationId="{BBA6B4D1-C0CC-C34A-C1C4-5AE5C87A5BC0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8" creationId="{C7F1FF34-B2C1-4CE7-64FD-E8B366EBF132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0" creationId="{771F6F77-555D-5309-8F83-DF8155E76D35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2" creationId="{3A9EA41A-06E8-F36A-BC33-965FA6E2E271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4" creationId="{0340D9FF-3889-E6DC-6BC5-328F396F495B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6" creationId="{935CC455-249C-0BE0-05B4-403FC3DF45FA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8" creationId="{BE570C37-F4D0-8651-6004-6AB3315C918E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9" creationId="{0A98844F-B979-EC4B-9099-217BFC2371DB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20" creationId="{2D7C151B-F4E8-1498-5969-D00866E7B31B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21" creationId="{87A91040-9A28-3E2C-6AC1-228F2547C03A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22" creationId="{FA5497C3-DAD6-F650-893F-7DF88C73CC0E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26" creationId="{6F95C54C-CF17-585A-03D6-902AC17E8B30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27" creationId="{9BB690A5-65AB-4233-A77F-439F89E4194A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33" creationId="{92AC288C-FC3E-41C8-AC15-E4B0195DFD59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35" creationId="{5A505F46-C6AC-B7E3-B358-5FBB5ACC11D4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37" creationId="{A15FFE0D-08FE-3307-DC31-3A61B5D60D8F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40" creationId="{22A828E1-76E1-95B4-90AD-0E2679D5C582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42" creationId="{FB23CF12-DD60-4A78-1A57-0A428809528A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44" creationId="{3042E93E-9016-D85B-1922-A004342AB885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46" creationId="{E127A0E8-E7EE-19BC-7E99-DB00A8B2D9DB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48" creationId="{041ADE71-93FF-6DC1-B36B-F46F99D1E76A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49" creationId="{232AC332-565E-5E66-E564-643AEA621F73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51" creationId="{16BB511A-377C-00DE-8110-DB61C8F48B88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53" creationId="{6F439F25-0E7B-878C-97C2-8B996FC69963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55" creationId="{467ADB55-B87D-D475-E146-0A3AB90FF082}"/>
          </ac:spMkLst>
        </pc:spChg>
        <pc:spChg chg="add del mod">
          <ac:chgData name="Rathnamachary, Raghavendra" userId="76f6d15c-11fb-4c7e-9bdd-071558f43084" providerId="ADAL" clId="{CF477B4B-EA0F-49B3-9AC4-BB5094CE313D}" dt="2023-10-07T06:44:22.622" v="3910" actId="478"/>
          <ac:spMkLst>
            <pc:docMk/>
            <pc:sldMk cId="2965319050" sldId="2147483647"/>
            <ac:spMk id="58" creationId="{33930AA6-E74F-317D-1A1A-4E3443885415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65" creationId="{5635165C-5734-686A-D5D5-11D94DCD523B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67" creationId="{40A914CF-439B-2A0A-8C74-80CE000F1579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68" creationId="{E2D51C12-7593-E455-F329-DDAB1F55C67D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70" creationId="{4F38F1AD-B2DA-A0FE-89B3-35B0FD10759A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73" creationId="{DCF3748F-E63E-803F-7819-3503CBA46143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75" creationId="{8EE4DF6F-7FED-72B6-215D-79DA3C225220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77" creationId="{BF7FA366-5298-CC19-CD46-FD03F182F683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79" creationId="{6BDA58BF-B5E4-B090-74FF-91C9A80546CA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81" creationId="{DA70EB91-891D-D61E-C096-EFEE6B583451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82" creationId="{8809B93C-0830-AB1D-0888-5FF4DE4BBB67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84" creationId="{DBA83CE8-6718-1E3E-462E-F3CEFDB706FE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86" creationId="{1AA36B70-4ACB-1CEA-243F-8FCDC47F7EE4}"/>
          </ac:spMkLst>
        </pc:spChg>
        <pc:spChg chg="add mod">
          <ac:chgData name="Rathnamachary, Raghavendra" userId="76f6d15c-11fb-4c7e-9bdd-071558f43084" providerId="ADAL" clId="{CF477B4B-EA0F-49B3-9AC4-BB5094CE313D}" dt="2023-10-07T06:46:16.125" v="3955" actId="1038"/>
          <ac:spMkLst>
            <pc:docMk/>
            <pc:sldMk cId="2965319050" sldId="2147483647"/>
            <ac:spMk id="97" creationId="{FC3F9952-5AE1-990D-B1BF-1C152C2D619C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99" creationId="{1DAFD439-BB54-A0AE-61B0-91EEF9AA1B4D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01" creationId="{BD58EBFD-80A1-1310-5707-887A7A497267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06" creationId="{2C699DF8-E41E-86ED-AE00-F86BFEB007AF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08" creationId="{0FFCFCF1-F290-970B-ED4F-400E6C6474A5}"/>
          </ac:spMkLst>
        </pc:spChg>
        <pc:spChg chg="mod">
          <ac:chgData name="Rathnamachary, Raghavendra" userId="76f6d15c-11fb-4c7e-9bdd-071558f43084" providerId="ADAL" clId="{CF477B4B-EA0F-49B3-9AC4-BB5094CE313D}" dt="2023-10-07T06:41:48.013" v="3907" actId="207"/>
          <ac:spMkLst>
            <pc:docMk/>
            <pc:sldMk cId="2965319050" sldId="2147483647"/>
            <ac:spMk id="110" creationId="{9003E9EE-6F6B-B85C-BDE4-C587BB8E37FF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11" creationId="{F12FB173-3D2C-907B-AA47-7C14B4440208}"/>
          </ac:spMkLst>
        </pc:spChg>
        <pc:spChg chg="add mod">
          <ac:chgData name="Rathnamachary, Raghavendra" userId="76f6d15c-11fb-4c7e-9bdd-071558f43084" providerId="ADAL" clId="{CF477B4B-EA0F-49B3-9AC4-BB5094CE313D}" dt="2023-10-07T06:44:08.603" v="3909"/>
          <ac:spMkLst>
            <pc:docMk/>
            <pc:sldMk cId="2965319050" sldId="2147483647"/>
            <ac:spMk id="113" creationId="{7B623BCB-D51E-AC27-B1B7-121C5AAB459D}"/>
          </ac:spMkLst>
        </pc:spChg>
        <pc:spChg chg="add mod">
          <ac:chgData name="Rathnamachary, Raghavendra" userId="76f6d15c-11fb-4c7e-9bdd-071558f43084" providerId="ADAL" clId="{CF477B4B-EA0F-49B3-9AC4-BB5094CE313D}" dt="2023-10-07T06:45:06.508" v="3917" actId="1076"/>
          <ac:spMkLst>
            <pc:docMk/>
            <pc:sldMk cId="2965319050" sldId="2147483647"/>
            <ac:spMk id="115" creationId="{63559CFA-5D1D-397C-44C3-E5D4ED6870DD}"/>
          </ac:spMkLst>
        </pc:spChg>
        <pc:spChg chg="add del mod">
          <ac:chgData name="Rathnamachary, Raghavendra" userId="76f6d15c-11fb-4c7e-9bdd-071558f43084" providerId="ADAL" clId="{CF477B4B-EA0F-49B3-9AC4-BB5094CE313D}" dt="2023-10-07T06:44:40.820" v="3913" actId="478"/>
          <ac:spMkLst>
            <pc:docMk/>
            <pc:sldMk cId="2965319050" sldId="2147483647"/>
            <ac:spMk id="117" creationId="{E08229E5-6E5E-AA60-3D00-6F792B4FBB5C}"/>
          </ac:spMkLst>
        </pc:spChg>
        <pc:spChg chg="add mod">
          <ac:chgData name="Rathnamachary, Raghavendra" userId="76f6d15c-11fb-4c7e-9bdd-071558f43084" providerId="ADAL" clId="{CF477B4B-EA0F-49B3-9AC4-BB5094CE313D}" dt="2023-10-07T06:47:37.837" v="4014" actId="207"/>
          <ac:spMkLst>
            <pc:docMk/>
            <pc:sldMk cId="2965319050" sldId="2147483647"/>
            <ac:spMk id="122" creationId="{B6A9D1F7-B610-5A22-9068-5846A9C41862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34" creationId="{ECA9526D-69C5-BC27-1A48-E300DA59E5DD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35" creationId="{AD0A582A-972F-87D7-1D53-2DF93C20B964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36" creationId="{D448D585-D8EF-F2B6-DA85-232C0C724F26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37" creationId="{4A5FC940-9612-E177-430B-328B255BF88E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40" creationId="{FE4C02D7-7BB3-63F5-BF34-2F1C4398A5B6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41" creationId="{442589B1-A9E5-54E4-5F5A-3FB3DB6402FE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47" creationId="{E1AD5A4F-EBD8-2005-397E-C2F70473AF60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49" creationId="{171955F9-1A93-47FE-A8EF-19643B9658C1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51" creationId="{735FF680-98C9-1181-F892-A5997B4D3058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54" creationId="{E33CBB4D-1983-199F-E6B6-93D0F9DDCE43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56" creationId="{5C2D7D22-EC8D-AF3A-CD43-D05CB98BCC37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58" creationId="{BE0DB50F-9AD6-225E-512F-38D7632DB922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60" creationId="{B430927F-9F31-33E8-3FD8-A216744723AE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62" creationId="{D77E4E28-19F2-8154-B21F-F6E76160FB91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64" creationId="{3FAF5F70-47E9-787F-ECEC-021E2B0055AC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66" creationId="{9A4193AF-6FC7-E203-0579-85EF355D6983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68" creationId="{F2F80846-5092-CE2B-DDBA-1695421C83E7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76" creationId="{7D40F001-901D-4148-E189-7444C68F8BF5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80" creationId="{47360131-9F36-89CF-577F-39E280D8E391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81" creationId="{F5185386-F09F-9ED5-BE8F-C7D036CD5DF1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82" creationId="{561EEBB7-031A-9303-AF5D-2A7AFBA0D126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88" creationId="{8DBDA93C-6EB2-3842-08F9-709996DD7AAC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89" creationId="{7DB7057C-78DC-E79B-844E-5E2C50850BAD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042" creationId="{35F93C4E-FDB7-E17B-6F8B-F7ABC37A6367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047" creationId="{9D7015C7-D780-24C7-39F3-A84A27769C82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050" creationId="{8EE11449-7A41-4DB7-530C-996069A55870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064" creationId="{77B84055-CC23-9560-A2FE-AFCBCB921E47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067" creationId="{D0C1E6F6-8FDE-9E27-8E8B-3F70D9AC50D4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070" creationId="{6D3D6C42-B237-A1FB-945C-0A7F141D69AB}"/>
          </ac:spMkLst>
        </pc:spChg>
        <pc:spChg chg="del">
          <ac:chgData name="Rathnamachary, Raghavendra" userId="76f6d15c-11fb-4c7e-9bdd-071558f43084" providerId="ADAL" clId="{CF477B4B-EA0F-49B3-9AC4-BB5094CE313D}" dt="2023-10-07T06:41:52.257" v="3908" actId="478"/>
          <ac:spMkLst>
            <pc:docMk/>
            <pc:sldMk cId="2965319050" sldId="2147483647"/>
            <ac:spMk id="1075" creationId="{4FDC76EF-BFB2-F179-AE79-5CA93EBF29DA}"/>
          </ac:spMkLst>
        </pc:sp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3" creationId="{EB62F6D7-573D-08B3-5526-265D6BD3532F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5" creationId="{101D4AEE-8E6E-151F-77B7-DDCE8F6FED07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7" creationId="{F2607C88-9654-754B-70C7-DF5EB7650E93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9" creationId="{2FD9B427-39C1-9640-1FE5-4B67CB9A8E55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1" creationId="{393C9A44-26A2-E611-39F3-2225B452EBCB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3" creationId="{2427636C-9347-A6D5-819D-8ABCBB157CCD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5" creationId="{5C077F04-541E-A097-CD4C-A1295CF00F0E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7" creationId="{313B787B-8127-60B9-A3DB-4E767E6381A7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23" creationId="{A89E5B56-7A7A-9841-E212-19C976DAEA62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25" creationId="{BFEB174E-DA2D-73ED-FF76-32F872F85013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32" creationId="{B3F83193-D007-DB90-46BF-A7861EB6A616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34" creationId="{2C61DBAA-19B9-A72E-8F18-6CC190E3B02C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36" creationId="{D7948F0F-7534-1926-A616-366FC317D9A0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38" creationId="{1D72D579-9D10-7DDD-34A8-DE6460D85BFD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41" creationId="{D4C9EC42-2BD9-08F1-AF48-922C803B48A5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43" creationId="{81AF8622-A7FF-3136-B610-F1DB800D4251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45" creationId="{55668A65-46E2-518F-6100-BA7DC614E68F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47" creationId="{2202E51C-BA11-7A5B-B69A-EB7FA58A19CF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50" creationId="{59353B5B-7BAF-6E29-D6AC-E7668279CCE5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52" creationId="{508CCD15-58C8-EB53-206B-551CA99DC205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54" creationId="{7653202D-0D22-525D-3198-A65F945904F6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56" creationId="{A070573A-385E-A3E7-CB31-4BC51543C9A0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57" creationId="{82105EC1-3B3D-371C-DCFC-500A9D43AA1E}"/>
          </ac:picMkLst>
        </pc:picChg>
        <pc:picChg chg="add del mod">
          <ac:chgData name="Rathnamachary, Raghavendra" userId="76f6d15c-11fb-4c7e-9bdd-071558f43084" providerId="ADAL" clId="{CF477B4B-EA0F-49B3-9AC4-BB5094CE313D}" dt="2023-10-07T06:44:22.622" v="3910" actId="478"/>
          <ac:picMkLst>
            <pc:docMk/>
            <pc:sldMk cId="2965319050" sldId="2147483647"/>
            <ac:picMk id="59" creationId="{EFB8FDF7-9D7F-53FD-A13C-F63A8A9E68A7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64" creationId="{2328E39C-75DF-FD99-0027-7D2765A35BF8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66" creationId="{9A2E678E-516B-27A2-B688-E82D8CD0915F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69" creationId="{3B648765-70FC-CC5E-0059-26D406489303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71" creationId="{D73B37B6-5ED4-E1B4-D510-87D99AE5C45E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72" creationId="{A780F9B2-F910-C81F-9F6B-130E7FE3C2FE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74" creationId="{34101A77-65D5-2D70-4E7B-28C5B5EA8FA6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76" creationId="{9E776BEC-6825-D84A-953A-1E414F4DB416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78" creationId="{101FF449-AD79-F0F2-F50E-E9255DD3A820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80" creationId="{35431C27-4208-B1EE-A3ED-F5D036A455B0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83" creationId="{4A347435-90A4-4FBD-2A0E-30D57AB80B72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85" creationId="{B970BC48-D34D-6E17-0D4B-0EA026814D62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98" creationId="{15000C45-D113-1C1E-5C6D-4A9BC7343B4B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00" creationId="{D78ECE82-1E19-314A-2776-5121FC132D0D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02" creationId="{8F2D2BF8-C88A-0ACB-A662-091B9AFE609C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03" creationId="{CDFB528C-9EC9-E5C9-BD47-ED8E76DB26F1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04" creationId="{6074A9FC-8D9B-6E97-51A7-6D6ED420CCE4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05" creationId="{6F5C6BFC-2224-662D-9E1D-352E745220A8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07" creationId="{5C09DECA-FC90-4A27-6DDC-B9EBBBAC2362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09" creationId="{3A6E241A-5521-41CB-1FF2-1886F2EE1881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12" creationId="{6C7001E7-D55A-8ACA-8053-2C33DAED9D4C}"/>
          </ac:picMkLst>
        </pc:picChg>
        <pc:picChg chg="add mod">
          <ac:chgData name="Rathnamachary, Raghavendra" userId="76f6d15c-11fb-4c7e-9bdd-071558f43084" providerId="ADAL" clId="{CF477B4B-EA0F-49B3-9AC4-BB5094CE313D}" dt="2023-10-07T06:44:08.603" v="3909"/>
          <ac:picMkLst>
            <pc:docMk/>
            <pc:sldMk cId="2965319050" sldId="2147483647"/>
            <ac:picMk id="114" creationId="{D1B9171C-7EE7-E042-CCBD-A43122FB5100}"/>
          </ac:picMkLst>
        </pc:picChg>
        <pc:picChg chg="add mod">
          <ac:chgData name="Rathnamachary, Raghavendra" userId="76f6d15c-11fb-4c7e-9bdd-071558f43084" providerId="ADAL" clId="{CF477B4B-EA0F-49B3-9AC4-BB5094CE313D}" dt="2023-10-07T06:45:06.508" v="3917" actId="1076"/>
          <ac:picMkLst>
            <pc:docMk/>
            <pc:sldMk cId="2965319050" sldId="2147483647"/>
            <ac:picMk id="116" creationId="{7C963F8E-2B7C-81C5-7551-821EA9CF50A9}"/>
          </ac:picMkLst>
        </pc:picChg>
        <pc:picChg chg="add mod">
          <ac:chgData name="Rathnamachary, Raghavendra" userId="76f6d15c-11fb-4c7e-9bdd-071558f43084" providerId="ADAL" clId="{CF477B4B-EA0F-49B3-9AC4-BB5094CE313D}" dt="2023-10-07T06:45:06.508" v="3917" actId="1076"/>
          <ac:picMkLst>
            <pc:docMk/>
            <pc:sldMk cId="2965319050" sldId="2147483647"/>
            <ac:picMk id="118" creationId="{19BB8AFD-32C3-BD0B-C7C9-241A30B9B525}"/>
          </ac:picMkLst>
        </pc:picChg>
        <pc:picChg chg="add del mod">
          <ac:chgData name="Rathnamachary, Raghavendra" userId="76f6d15c-11fb-4c7e-9bdd-071558f43084" providerId="ADAL" clId="{CF477B4B-EA0F-49B3-9AC4-BB5094CE313D}" dt="2023-10-07T06:45:41.261" v="3925"/>
          <ac:picMkLst>
            <pc:docMk/>
            <pc:sldMk cId="2965319050" sldId="2147483647"/>
            <ac:picMk id="120" creationId="{964ADE37-E352-1EA0-5469-F50EB2EA6780}"/>
          </ac:picMkLst>
        </pc:picChg>
        <pc:picChg chg="add del mod">
          <ac:chgData name="Rathnamachary, Raghavendra" userId="76f6d15c-11fb-4c7e-9bdd-071558f43084" providerId="ADAL" clId="{CF477B4B-EA0F-49B3-9AC4-BB5094CE313D}" dt="2023-10-07T06:45:41.261" v="3925"/>
          <ac:picMkLst>
            <pc:docMk/>
            <pc:sldMk cId="2965319050" sldId="2147483647"/>
            <ac:picMk id="121" creationId="{3F0D5E0C-B368-7286-E06F-01CA6C4EF917}"/>
          </ac:picMkLst>
        </pc:picChg>
        <pc:picChg chg="add del mod">
          <ac:chgData name="Rathnamachary, Raghavendra" userId="76f6d15c-11fb-4c7e-9bdd-071558f43084" providerId="ADAL" clId="{CF477B4B-EA0F-49B3-9AC4-BB5094CE313D}" dt="2023-10-07T06:47:40.763" v="4015" actId="478"/>
          <ac:picMkLst>
            <pc:docMk/>
            <pc:sldMk cId="2965319050" sldId="2147483647"/>
            <ac:picMk id="123" creationId="{DAD1A682-AA00-B195-4B69-C83F3345712E}"/>
          </ac:picMkLst>
        </pc:picChg>
        <pc:picChg chg="add mod">
          <ac:chgData name="Rathnamachary, Raghavendra" userId="76f6d15c-11fb-4c7e-9bdd-071558f43084" providerId="ADAL" clId="{CF477B4B-EA0F-49B3-9AC4-BB5094CE313D}" dt="2023-10-07T06:46:16.125" v="3955" actId="1038"/>
          <ac:picMkLst>
            <pc:docMk/>
            <pc:sldMk cId="2965319050" sldId="2147483647"/>
            <ac:picMk id="124" creationId="{B0512C38-48B5-F45F-321E-AB6A1B3F0109}"/>
          </ac:picMkLst>
        </pc:picChg>
        <pc:picChg chg="add mod">
          <ac:chgData name="Rathnamachary, Raghavendra" userId="76f6d15c-11fb-4c7e-9bdd-071558f43084" providerId="ADAL" clId="{CF477B4B-EA0F-49B3-9AC4-BB5094CE313D}" dt="2023-10-07T06:48:21.722" v="4022" actId="1036"/>
          <ac:picMkLst>
            <pc:docMk/>
            <pc:sldMk cId="2965319050" sldId="2147483647"/>
            <ac:picMk id="125" creationId="{468FB026-1E61-9087-A6C4-E6372DA0FDDD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38" creationId="{EDFC4A38-2D7F-1DA7-825F-FD4E8999E6C9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39" creationId="{186A524C-DE68-DE30-05CC-2055CC3760F0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48" creationId="{995DD418-7A47-64F8-CCDC-6652612AB6FF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50" creationId="{817D04C5-C584-23DD-F961-E89EE48A3549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52" creationId="{DB42F2E8-6E7D-ED4D-101E-BC041855B2D3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55" creationId="{A2B9C52A-534B-7B31-D0E4-79D2103F22F2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57" creationId="{FD7E62AA-922B-32AF-7581-4F81FC96255F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59" creationId="{30EF2ED7-9AC0-1AE4-A9C3-9D6928D0DA5D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61" creationId="{CDC60769-E407-B7A2-11D3-7899D511C2ED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63" creationId="{87E5B67D-99A6-47BD-80CF-9539A8EDEB9E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65" creationId="{3C49177D-D64E-D445-5A1A-732DF5B360AC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67" creationId="{D5C30DBA-491F-7930-4FB2-A59D97199A45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69" creationId="{DFC12297-5711-0A24-90EE-4CF66B8F3571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75" creationId="{C6B2D48B-EAAF-45B9-791B-B4D5980238C2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79" creationId="{2521D7CD-1FDC-AD49-6BF8-80854259162E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87" creationId="{C31D8F01-E850-9C89-67F9-9A561E4DD7AE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046" creationId="{79AA6503-8677-1C5C-B0A1-F03E6F7331E4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049" creationId="{59DCB395-0B40-5969-2764-8387D9E020B4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052" creationId="{DD223CEE-8E3A-9942-63C0-E4D2B9E57FF3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057" creationId="{A5908DC6-FD1B-C4E6-4646-1D71DEA67DFD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060" creationId="{258A6C97-FF65-7ACE-755C-5083C74C7776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063" creationId="{F756EF8D-9392-BCC6-5684-AE4DEEE7AD9F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066" creationId="{185FFB10-CEE6-9704-CD92-2894C2C4F89F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1069" creationId="{9339C5ED-71D9-B416-FD86-A2A276F9DA93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2050" creationId="{10ABCD2A-595E-0DD6-BA60-125AAA2DA940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2056" creationId="{D5A0FF3F-2AE3-C7AF-A43E-6ACA291DFDB0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2058" creationId="{661A5863-236C-3505-FCAD-FF2FC546DE0A}"/>
          </ac:picMkLst>
        </pc:picChg>
        <pc:picChg chg="del">
          <ac:chgData name="Rathnamachary, Raghavendra" userId="76f6d15c-11fb-4c7e-9bdd-071558f43084" providerId="ADAL" clId="{CF477B4B-EA0F-49B3-9AC4-BB5094CE313D}" dt="2023-10-07T06:41:52.257" v="3908" actId="478"/>
          <ac:picMkLst>
            <pc:docMk/>
            <pc:sldMk cId="2965319050" sldId="2147483647"/>
            <ac:picMk id="2064" creationId="{9971DE20-1DFF-54D7-08AB-2BF167328581}"/>
          </ac:picMkLst>
        </pc:pic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2" creationId="{3EE529A8-E863-71C0-73FE-5A3531673FD4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24" creationId="{915A7765-08E9-F5C3-4C35-422B4D7F51D8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28" creationId="{F05F5746-9343-7173-B39C-3B7ACCFF31D4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29" creationId="{108EF758-AA8F-0993-F8A7-D4C6B8183661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30" creationId="{CC0E6688-CF63-7714-7693-BE2D4BDE329C}"/>
          </ac:cxnSpMkLst>
        </pc:cxnChg>
        <pc:cxnChg chg="add del mod">
          <ac:chgData name="Rathnamachary, Raghavendra" userId="76f6d15c-11fb-4c7e-9bdd-071558f43084" providerId="ADAL" clId="{CF477B4B-EA0F-49B3-9AC4-BB5094CE313D}" dt="2023-10-07T06:45:22.881" v="3921" actId="478"/>
          <ac:cxnSpMkLst>
            <pc:docMk/>
            <pc:sldMk cId="2965319050" sldId="2147483647"/>
            <ac:cxnSpMk id="31" creationId="{F8332FBD-94FB-4B56-52B2-C39FCD590024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39" creationId="{0FA2FAD9-4BF0-2A12-0255-DFA90A367874}"/>
          </ac:cxnSpMkLst>
        </pc:cxnChg>
        <pc:cxnChg chg="add mod">
          <ac:chgData name="Rathnamachary, Raghavendra" userId="76f6d15c-11fb-4c7e-9bdd-071558f43084" providerId="ADAL" clId="{CF477B4B-EA0F-49B3-9AC4-BB5094CE313D}" dt="2023-10-07T06:46:20.707" v="3978" actId="1038"/>
          <ac:cxnSpMkLst>
            <pc:docMk/>
            <pc:sldMk cId="2965319050" sldId="2147483647"/>
            <ac:cxnSpMk id="60" creationId="{F0969968-08C9-C134-7077-94FF49BD79F2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61" creationId="{3D92E82D-E73E-ACF3-54A5-70AD8B80A3A2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62" creationId="{FD85FA0B-CDF1-D69F-C01F-6C51E8345FDA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63" creationId="{0A4192D5-B72E-B580-620A-E1F74574687D}"/>
          </ac:cxnSpMkLst>
        </pc:cxnChg>
        <pc:cxnChg chg="add mod">
          <ac:chgData name="Rathnamachary, Raghavendra" userId="76f6d15c-11fb-4c7e-9bdd-071558f43084" providerId="ADAL" clId="{CF477B4B-EA0F-49B3-9AC4-BB5094CE313D}" dt="2023-10-07T06:45:29.219" v="3922" actId="14100"/>
          <ac:cxnSpMkLst>
            <pc:docMk/>
            <pc:sldMk cId="2965319050" sldId="2147483647"/>
            <ac:cxnSpMk id="87" creationId="{7F6559D7-D585-C5CE-DDC8-6157FE4E2454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88" creationId="{EE466B65-0D0E-451C-3E0A-A8E4C528A82E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89" creationId="{B82E0571-AFA2-7B9F-4044-E0E165843FC0}"/>
          </ac:cxnSpMkLst>
        </pc:cxnChg>
        <pc:cxnChg chg="add mod ord">
          <ac:chgData name="Rathnamachary, Raghavendra" userId="76f6d15c-11fb-4c7e-9bdd-071558f43084" providerId="ADAL" clId="{CF477B4B-EA0F-49B3-9AC4-BB5094CE313D}" dt="2023-10-07T06:46:39.787" v="4011" actId="166"/>
          <ac:cxnSpMkLst>
            <pc:docMk/>
            <pc:sldMk cId="2965319050" sldId="2147483647"/>
            <ac:cxnSpMk id="90" creationId="{76BC5B38-7184-6869-FDEF-3AEAC4DAB629}"/>
          </ac:cxnSpMkLst>
        </pc:cxnChg>
        <pc:cxnChg chg="add del mod">
          <ac:chgData name="Rathnamachary, Raghavendra" userId="76f6d15c-11fb-4c7e-9bdd-071558f43084" providerId="ADAL" clId="{CF477B4B-EA0F-49B3-9AC4-BB5094CE313D}" dt="2023-10-07T06:46:02.784" v="3943" actId="478"/>
          <ac:cxnSpMkLst>
            <pc:docMk/>
            <pc:sldMk cId="2965319050" sldId="2147483647"/>
            <ac:cxnSpMk id="91" creationId="{6CCD0E1C-AF45-738D-1F41-D1024D176467}"/>
          </ac:cxnSpMkLst>
        </pc:cxnChg>
        <pc:cxnChg chg="add mod ord">
          <ac:chgData name="Rathnamachary, Raghavendra" userId="76f6d15c-11fb-4c7e-9bdd-071558f43084" providerId="ADAL" clId="{CF477B4B-EA0F-49B3-9AC4-BB5094CE313D}" dt="2023-10-07T06:45:19.050" v="3920" actId="166"/>
          <ac:cxnSpMkLst>
            <pc:docMk/>
            <pc:sldMk cId="2965319050" sldId="2147483647"/>
            <ac:cxnSpMk id="92" creationId="{086FBA97-BB52-1ADE-B5AF-6586E1E8F559}"/>
          </ac:cxnSpMkLst>
        </pc:cxnChg>
        <pc:cxnChg chg="add del mod">
          <ac:chgData name="Rathnamachary, Raghavendra" userId="76f6d15c-11fb-4c7e-9bdd-071558f43084" providerId="ADAL" clId="{CF477B4B-EA0F-49B3-9AC4-BB5094CE313D}" dt="2023-10-07T06:45:09.695" v="3918" actId="478"/>
          <ac:cxnSpMkLst>
            <pc:docMk/>
            <pc:sldMk cId="2965319050" sldId="2147483647"/>
            <ac:cxnSpMk id="93" creationId="{40423A8A-D98A-34CB-4850-2C2F56653B2F}"/>
          </ac:cxnSpMkLst>
        </pc:cxnChg>
        <pc:cxnChg chg="add mod">
          <ac:chgData name="Rathnamachary, Raghavendra" userId="76f6d15c-11fb-4c7e-9bdd-071558f43084" providerId="ADAL" clId="{CF477B4B-EA0F-49B3-9AC4-BB5094CE313D}" dt="2023-10-07T06:46:30.196" v="4009" actId="1037"/>
          <ac:cxnSpMkLst>
            <pc:docMk/>
            <pc:sldMk cId="2965319050" sldId="2147483647"/>
            <ac:cxnSpMk id="94" creationId="{9F9194F3-7B42-8861-E99C-D04B4B18DBE8}"/>
          </ac:cxnSpMkLst>
        </pc:cxnChg>
        <pc:cxnChg chg="add del mod">
          <ac:chgData name="Rathnamachary, Raghavendra" userId="76f6d15c-11fb-4c7e-9bdd-071558f43084" providerId="ADAL" clId="{CF477B4B-EA0F-49B3-9AC4-BB5094CE313D}" dt="2023-10-07T06:45:30.876" v="3923" actId="478"/>
          <ac:cxnSpMkLst>
            <pc:docMk/>
            <pc:sldMk cId="2965319050" sldId="2147483647"/>
            <ac:cxnSpMk id="95" creationId="{D71C1A15-B431-FA66-0E91-4236EA91CD69}"/>
          </ac:cxnSpMkLst>
        </pc:cxnChg>
        <pc:cxnChg chg="add mod">
          <ac:chgData name="Rathnamachary, Raghavendra" userId="76f6d15c-11fb-4c7e-9bdd-071558f43084" providerId="ADAL" clId="{CF477B4B-EA0F-49B3-9AC4-BB5094CE313D}" dt="2023-10-07T06:44:08.603" v="3909"/>
          <ac:cxnSpMkLst>
            <pc:docMk/>
            <pc:sldMk cId="2965319050" sldId="2147483647"/>
            <ac:cxnSpMk id="96" creationId="{CEF3B646-140E-ECEF-1BE1-5ED96D1EA2BF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43" creationId="{07058073-01BE-7712-8F66-3E011124AB7C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44" creationId="{BB537040-F969-F61B-5667-CBB48C27C028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45" creationId="{AA601450-1115-7172-CAD6-12180AC34B1A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46" creationId="{7A17E45D-00D9-F1F9-9852-0E6B680B4383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53" creationId="{05BF0EA9-8840-28FA-B12D-BCC234559FD3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70" creationId="{2E4A1610-DA02-7D34-E0DC-B1411040501E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71" creationId="{D7B98AA0-C8AC-839E-56C0-C65289DEF810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72" creationId="{8C3B5E7A-0B5D-9C1E-CF4F-944279BB961E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73" creationId="{D6BBA2FD-1A0F-9AD2-B878-C38691AE1160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27" creationId="{3A75E4D8-9293-771C-136B-E446B3A62E1A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30" creationId="{CCEC5CA6-60DA-D537-953E-5B7CD1218A5A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31" creationId="{2B90221D-2008-0AE8-C40C-AAABBC29D894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32" creationId="{D32FFBA8-B03A-4F33-B040-01EB993974DF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33" creationId="{390DFCD4-F0BF-4811-42D4-DE195B61A641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34" creationId="{7C7F0C86-1EA5-B7D8-25A4-3EECBFB6B7DA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35" creationId="{04F88C0C-E959-5E78-9F21-B3197E3E04DB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37" creationId="{62D8006D-5723-DCFA-EA35-C672501B12A8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40" creationId="{8033D832-98DB-4BC7-5137-68D2EBF427AF}"/>
          </ac:cxnSpMkLst>
        </pc:cxnChg>
        <pc:cxnChg chg="del">
          <ac:chgData name="Rathnamachary, Raghavendra" userId="76f6d15c-11fb-4c7e-9bdd-071558f43084" providerId="ADAL" clId="{CF477B4B-EA0F-49B3-9AC4-BB5094CE313D}" dt="2023-10-07T06:41:52.257" v="3908" actId="478"/>
          <ac:cxnSpMkLst>
            <pc:docMk/>
            <pc:sldMk cId="2965319050" sldId="2147483647"/>
            <ac:cxnSpMk id="1041" creationId="{D808B1E3-D72F-7EA1-4FAC-E147D93739B3}"/>
          </ac:cxnSpMkLst>
        </pc:cxnChg>
      </pc:sldChg>
      <pc:sldMasterChg chg="delSldLayout">
        <pc:chgData name="Rathnamachary, Raghavendra" userId="76f6d15c-11fb-4c7e-9bdd-071558f43084" providerId="ADAL" clId="{CF477B4B-EA0F-49B3-9AC4-BB5094CE313D}" dt="2023-11-07T07:13:38.613" v="11353" actId="2696"/>
        <pc:sldMasterMkLst>
          <pc:docMk/>
          <pc:sldMasterMk cId="3985010957" sldId="2147483803"/>
        </pc:sldMasterMkLst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985010957" sldId="2147483803"/>
            <pc:sldLayoutMk cId="2936258849" sldId="2147484524"/>
          </pc:sldLayoutMkLst>
        </pc:sldLayoutChg>
      </pc:sldMasterChg>
      <pc:sldMasterChg chg="del delSldLayout">
        <pc:chgData name="Rathnamachary, Raghavendra" userId="76f6d15c-11fb-4c7e-9bdd-071558f43084" providerId="ADAL" clId="{CF477B4B-EA0F-49B3-9AC4-BB5094CE313D}" dt="2023-11-07T07:13:38.613" v="11353" actId="2696"/>
        <pc:sldMasterMkLst>
          <pc:docMk/>
          <pc:sldMasterMk cId="2192203361" sldId="2147484012"/>
        </pc:sldMasterMkLst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751276861" sldId="214748401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72982101" sldId="214748401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4206380167" sldId="214748401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1140332346" sldId="214748401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1529738168" sldId="214748401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2794200043" sldId="214748401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4052410856" sldId="214748401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2771094231" sldId="214748402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3270534391" sldId="214748402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282517810" sldId="214748402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515101937" sldId="214748402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1429957694" sldId="214748402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3106327962" sldId="214748402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567177767" sldId="214748402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85220405" sldId="214748402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2681025601" sldId="214748402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72873412" sldId="214748402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372694247" sldId="214748403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3082726488" sldId="214748403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3743144507" sldId="214748403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943465613" sldId="214748403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311344613" sldId="214748403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3710080388" sldId="214748403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1092040620" sldId="214748403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1037785797" sldId="214748403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4173634856" sldId="214748403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1603472989" sldId="214748403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1829871444" sldId="214748404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3476226385" sldId="214748404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1864000296" sldId="214748404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2579930155" sldId="214748404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1805479516" sldId="214748404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192203361" sldId="2147484012"/>
            <pc:sldLayoutMk cId="4072519596" sldId="2147484047"/>
          </pc:sldLayoutMkLst>
        </pc:sldLayoutChg>
      </pc:sldMasterChg>
      <pc:sldMasterChg chg="del delSldLayout">
        <pc:chgData name="Rathnamachary, Raghavendra" userId="76f6d15c-11fb-4c7e-9bdd-071558f43084" providerId="ADAL" clId="{CF477B4B-EA0F-49B3-9AC4-BB5094CE313D}" dt="2023-11-07T07:13:38.613" v="11353" actId="2696"/>
        <pc:sldMasterMkLst>
          <pc:docMk/>
          <pc:sldMasterMk cId="3446182867" sldId="2147484366"/>
        </pc:sldMasterMkLst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4120972673" sldId="214748436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785584679" sldId="214748436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752917989" sldId="214748436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62965988" sldId="214748437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591722436" sldId="214748437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743700291" sldId="214748437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610242810" sldId="214748437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720388537" sldId="214748437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980877974" sldId="214748437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4232240514" sldId="214748437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906240797" sldId="214748437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313424797" sldId="214748437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657129585" sldId="214748437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08002460" sldId="214748438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434562767" sldId="214748438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649450559" sldId="214748438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244293397" sldId="214748438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009433245" sldId="214748438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03380042" sldId="214748438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572531002" sldId="214748438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067517269" sldId="214748438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883664623" sldId="214748438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025384570" sldId="214748438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568628784" sldId="214748439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514258545" sldId="214748439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424124403" sldId="214748439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365951573" sldId="214748439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098377323" sldId="214748439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127825967" sldId="214748439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237348673" sldId="214748439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910542115" sldId="214748439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188230843" sldId="214748439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152393227" sldId="214748439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133224726" sldId="214748440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350057867" sldId="214748440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892505294" sldId="214748440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4030138496" sldId="214748440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466910748" sldId="214748440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24353088" sldId="214748440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279992517" sldId="214748440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732611724" sldId="214748440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069483037" sldId="214748440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122558497" sldId="214748440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382108554" sldId="214748441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075245004" sldId="214748441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364341596" sldId="214748441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749790187" sldId="214748441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14041595" sldId="214748441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4017132142" sldId="214748441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907501355" sldId="214748441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496379936" sldId="214748441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772068193" sldId="214748441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676910495" sldId="214748441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208203579" sldId="214748442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212198327" sldId="214748442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13539129" sldId="214748442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666613572" sldId="214748442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774845510" sldId="214748442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131688966" sldId="214748442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4178968139" sldId="214748442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907785956" sldId="214748442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57365601" sldId="214748442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936613691" sldId="214748442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553052126" sldId="214748443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800706691" sldId="214748443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886724642" sldId="214748443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146047528" sldId="214748443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2968867078" sldId="214748443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679636277" sldId="214748443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570573326" sldId="214748443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572129994" sldId="214748443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616320750" sldId="214748443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706367808" sldId="214748443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095605709" sldId="214748444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3619553659" sldId="214748444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1471752997" sldId="214748444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3446182867" sldId="2147484366"/>
            <pc:sldLayoutMk cId="976356106" sldId="2147484450"/>
          </pc:sldLayoutMkLst>
        </pc:sldLayoutChg>
      </pc:sldMasterChg>
      <pc:sldMasterChg chg="del delSldLayout">
        <pc:chgData name="Rathnamachary, Raghavendra" userId="76f6d15c-11fb-4c7e-9bdd-071558f43084" providerId="ADAL" clId="{CF477B4B-EA0F-49B3-9AC4-BB5094CE313D}" dt="2023-11-07T07:13:38.613" v="11353" actId="2696"/>
        <pc:sldMasterMkLst>
          <pc:docMk/>
          <pc:sldMasterMk cId="2977212903" sldId="2147484525"/>
        </pc:sldMasterMkLst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412249646" sldId="214748452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877307824" sldId="214748452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919423772" sldId="214748452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15664460" sldId="214748452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579670485" sldId="214748453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253891123" sldId="214748453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381819577" sldId="214748453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688837385" sldId="214748453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628950310" sldId="214748453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4159637249" sldId="214748453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673248408" sldId="214748453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613788405" sldId="214748453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777050502" sldId="214748453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4097978104" sldId="214748453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708316628" sldId="214748454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779251963" sldId="214748454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075774008" sldId="214748454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730329753" sldId="214748454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4029141225" sldId="214748454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411607167" sldId="214748454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887036370" sldId="214748454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213691855" sldId="214748454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079947406" sldId="214748454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4011580569" sldId="214748454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860957921" sldId="214748455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868906736" sldId="214748455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725670609" sldId="214748455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4283637016" sldId="214748455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736508812" sldId="214748455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846873146" sldId="214748455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611540236" sldId="214748455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221093472" sldId="214748455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979276798" sldId="214748455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435212781" sldId="214748455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572709846" sldId="214748456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694983562" sldId="214748456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926183975" sldId="214748456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870358074" sldId="214748456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190751322" sldId="214748456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906595390" sldId="214748456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455833307" sldId="214748456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768665404" sldId="214748456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486498700" sldId="214748456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424652409" sldId="214748456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332534879" sldId="214748457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393680524" sldId="214748457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4109762416" sldId="214748457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248936127" sldId="214748457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850378829" sldId="214748457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211766654" sldId="214748457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139507655" sldId="214748457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710095578" sldId="2147484577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469307582" sldId="2147484578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619299517" sldId="2147484579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743364530" sldId="2147484580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566996530" sldId="2147484581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782219816" sldId="2147484582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81759931" sldId="2147484583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1682469944" sldId="2147484584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730960693" sldId="2147484585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3179412985" sldId="2147484586"/>
          </pc:sldLayoutMkLst>
        </pc:sldLayoutChg>
        <pc:sldLayoutChg chg="del">
          <pc:chgData name="Rathnamachary, Raghavendra" userId="76f6d15c-11fb-4c7e-9bdd-071558f43084" providerId="ADAL" clId="{CF477B4B-EA0F-49B3-9AC4-BB5094CE313D}" dt="2023-11-07T07:13:38.613" v="11353" actId="2696"/>
          <pc:sldLayoutMkLst>
            <pc:docMk/>
            <pc:sldMasterMk cId="2977212903" sldId="2147484525"/>
            <pc:sldLayoutMk cId="2855902188" sldId="2147484587"/>
          </pc:sldLayoutMkLst>
        </pc:sldLayoutChg>
      </pc:sldMasterChg>
    </pc:docChg>
  </pc:docChgLst>
  <pc:docChgLst>
    <pc:chgData name="Rathnamachary, Raghavendra" userId="76f6d15c-11fb-4c7e-9bdd-071558f43084" providerId="ADAL" clId="{62D8EB3B-1801-4FF5-AF86-7C28BC2989DD}"/>
    <pc:docChg chg="undo custSel addSld delSld modSld sldOrd">
      <pc:chgData name="Rathnamachary, Raghavendra" userId="76f6d15c-11fb-4c7e-9bdd-071558f43084" providerId="ADAL" clId="{62D8EB3B-1801-4FF5-AF86-7C28BC2989DD}" dt="2024-02-07T16:21:48.183" v="2811" actId="478"/>
      <pc:docMkLst>
        <pc:docMk/>
      </pc:docMkLst>
      <pc:sldChg chg="addSp delSp modSp add del mod ord">
        <pc:chgData name="Rathnamachary, Raghavendra" userId="76f6d15c-11fb-4c7e-9bdd-071558f43084" providerId="ADAL" clId="{62D8EB3B-1801-4FF5-AF86-7C28BC2989DD}" dt="2024-02-07T16:19:14.601" v="2729" actId="2696"/>
        <pc:sldMkLst>
          <pc:docMk/>
          <pc:sldMk cId="606996427" sldId="259"/>
        </pc:sldMkLst>
        <pc:spChg chg="add mod">
          <ac:chgData name="Rathnamachary, Raghavendra" userId="76f6d15c-11fb-4c7e-9bdd-071558f43084" providerId="ADAL" clId="{62D8EB3B-1801-4FF5-AF86-7C28BC2989DD}" dt="2024-02-07T13:36:50.343" v="693" actId="1076"/>
          <ac:spMkLst>
            <pc:docMk/>
            <pc:sldMk cId="606996427" sldId="259"/>
            <ac:spMk id="2" creationId="{507340D8-8AD8-0041-B9EB-044553F46B48}"/>
          </ac:spMkLst>
        </pc:spChg>
        <pc:spChg chg="add del">
          <ac:chgData name="Rathnamachary, Raghavendra" userId="76f6d15c-11fb-4c7e-9bdd-071558f43084" providerId="ADAL" clId="{62D8EB3B-1801-4FF5-AF86-7C28BC2989DD}" dt="2024-02-07T07:12:50.228" v="37" actId="11529"/>
          <ac:spMkLst>
            <pc:docMk/>
            <pc:sldMk cId="606996427" sldId="259"/>
            <ac:spMk id="2" creationId="{E11A4113-3164-AD34-BB48-FC8B3336D5C3}"/>
          </ac:spMkLst>
        </pc:spChg>
        <pc:spChg chg="add mod">
          <ac:chgData name="Rathnamachary, Raghavendra" userId="76f6d15c-11fb-4c7e-9bdd-071558f43084" providerId="ADAL" clId="{62D8EB3B-1801-4FF5-AF86-7C28BC2989DD}" dt="2024-02-07T13:37:15.335" v="785" actId="1038"/>
          <ac:spMkLst>
            <pc:docMk/>
            <pc:sldMk cId="606996427" sldId="259"/>
            <ac:spMk id="3" creationId="{51C1A1FE-689C-7AD3-E77B-C6DFB2E892BF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3" creationId="{66EE7CFF-50BF-0FE3-B46C-C57C8F513508}"/>
          </ac:spMkLst>
        </pc:spChg>
        <pc:spChg chg="add mod">
          <ac:chgData name="Rathnamachary, Raghavendra" userId="76f6d15c-11fb-4c7e-9bdd-071558f43084" providerId="ADAL" clId="{62D8EB3B-1801-4FF5-AF86-7C28BC2989DD}" dt="2024-02-07T08:15:07.191" v="614" actId="14100"/>
          <ac:spMkLst>
            <pc:docMk/>
            <pc:sldMk cId="606996427" sldId="259"/>
            <ac:spMk id="4" creationId="{8441E5E1-E881-3D66-A067-F5D7202A26AE}"/>
          </ac:spMkLst>
        </pc:spChg>
        <pc:spChg chg="add del mod">
          <ac:chgData name="Rathnamachary, Raghavendra" userId="76f6d15c-11fb-4c7e-9bdd-071558f43084" providerId="ADAL" clId="{62D8EB3B-1801-4FF5-AF86-7C28BC2989DD}" dt="2024-02-07T13:35:09.105" v="652" actId="478"/>
          <ac:spMkLst>
            <pc:docMk/>
            <pc:sldMk cId="606996427" sldId="259"/>
            <ac:spMk id="6" creationId="{4A1E37EA-B0A4-436E-496C-64BDD8D4CB69}"/>
          </ac:spMkLst>
        </pc:spChg>
        <pc:spChg chg="add mod">
          <ac:chgData name="Rathnamachary, Raghavendra" userId="76f6d15c-11fb-4c7e-9bdd-071558f43084" providerId="ADAL" clId="{62D8EB3B-1801-4FF5-AF86-7C28BC2989DD}" dt="2024-02-07T13:36:27.545" v="673" actId="1038"/>
          <ac:spMkLst>
            <pc:docMk/>
            <pc:sldMk cId="606996427" sldId="259"/>
            <ac:spMk id="7" creationId="{B5610A0B-F6EE-F76B-F1C6-85598FB43694}"/>
          </ac:spMkLst>
        </pc:spChg>
        <pc:spChg chg="add del mod">
          <ac:chgData name="Rathnamachary, Raghavendra" userId="76f6d15c-11fb-4c7e-9bdd-071558f43084" providerId="ADAL" clId="{62D8EB3B-1801-4FF5-AF86-7C28BC2989DD}" dt="2024-02-07T07:55:31.582" v="125" actId="478"/>
          <ac:spMkLst>
            <pc:docMk/>
            <pc:sldMk cId="606996427" sldId="259"/>
            <ac:spMk id="8" creationId="{9F9C05B3-3333-A59B-7E1A-3A4582E58B8F}"/>
          </ac:spMkLst>
        </pc:spChg>
        <pc:spChg chg="add del mod">
          <ac:chgData name="Rathnamachary, Raghavendra" userId="76f6d15c-11fb-4c7e-9bdd-071558f43084" providerId="ADAL" clId="{62D8EB3B-1801-4FF5-AF86-7C28BC2989DD}" dt="2024-02-07T07:55:32.402" v="126" actId="478"/>
          <ac:spMkLst>
            <pc:docMk/>
            <pc:sldMk cId="606996427" sldId="259"/>
            <ac:spMk id="9" creationId="{00D410B7-71E0-5237-69BE-D677C7E0D563}"/>
          </ac:spMkLst>
        </pc:spChg>
        <pc:spChg chg="add del mod ord">
          <ac:chgData name="Rathnamachary, Raghavendra" userId="76f6d15c-11fb-4c7e-9bdd-071558f43084" providerId="ADAL" clId="{62D8EB3B-1801-4FF5-AF86-7C28BC2989DD}" dt="2024-02-07T07:16:03.570" v="61" actId="478"/>
          <ac:spMkLst>
            <pc:docMk/>
            <pc:sldMk cId="606996427" sldId="259"/>
            <ac:spMk id="10" creationId="{0807E6B9-5E23-9DF3-EC59-C77AF39AC78B}"/>
          </ac:spMkLst>
        </pc:spChg>
        <pc:spChg chg="add mod">
          <ac:chgData name="Rathnamachary, Raghavendra" userId="76f6d15c-11fb-4c7e-9bdd-071558f43084" providerId="ADAL" clId="{62D8EB3B-1801-4FF5-AF86-7C28BC2989DD}" dt="2024-02-07T14:39:35.558" v="1213" actId="207"/>
          <ac:spMkLst>
            <pc:docMk/>
            <pc:sldMk cId="606996427" sldId="259"/>
            <ac:spMk id="12" creationId="{2F977C26-87FD-80A5-A239-A6BF838C9745}"/>
          </ac:spMkLst>
        </pc:spChg>
        <pc:spChg chg="add del mod">
          <ac:chgData name="Rathnamachary, Raghavendra" userId="76f6d15c-11fb-4c7e-9bdd-071558f43084" providerId="ADAL" clId="{62D8EB3B-1801-4FF5-AF86-7C28BC2989DD}" dt="2024-02-07T13:35:13.250" v="653" actId="478"/>
          <ac:spMkLst>
            <pc:docMk/>
            <pc:sldMk cId="606996427" sldId="259"/>
            <ac:spMk id="13" creationId="{30FA3FDB-F0E7-40CB-D0F2-32AA0BE0F1FF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14" creationId="{0FE30499-5B03-D02B-B034-9610B0A238CA}"/>
          </ac:spMkLst>
        </pc:spChg>
        <pc:spChg chg="add del mod">
          <ac:chgData name="Rathnamachary, Raghavendra" userId="76f6d15c-11fb-4c7e-9bdd-071558f43084" providerId="ADAL" clId="{62D8EB3B-1801-4FF5-AF86-7C28BC2989DD}" dt="2024-02-07T15:57:50.925" v="2502"/>
          <ac:spMkLst>
            <pc:docMk/>
            <pc:sldMk cId="606996427" sldId="259"/>
            <ac:spMk id="14" creationId="{F6059EC6-7C95-DD78-A9CB-CDA870C677FB}"/>
          </ac:spMkLst>
        </pc:spChg>
        <pc:spChg chg="add del mod">
          <ac:chgData name="Rathnamachary, Raghavendra" userId="76f6d15c-11fb-4c7e-9bdd-071558f43084" providerId="ADAL" clId="{62D8EB3B-1801-4FF5-AF86-7C28BC2989DD}" dt="2024-02-07T07:29:05.568" v="91" actId="478"/>
          <ac:spMkLst>
            <pc:docMk/>
            <pc:sldMk cId="606996427" sldId="259"/>
            <ac:spMk id="15" creationId="{B0EEB7CF-A21C-111D-0C55-67B018B81C81}"/>
          </ac:spMkLst>
        </pc:spChg>
        <pc:spChg chg="add del mod">
          <ac:chgData name="Rathnamachary, Raghavendra" userId="76f6d15c-11fb-4c7e-9bdd-071558f43084" providerId="ADAL" clId="{62D8EB3B-1801-4FF5-AF86-7C28BC2989DD}" dt="2024-02-07T07:29:06.431" v="92" actId="478"/>
          <ac:spMkLst>
            <pc:docMk/>
            <pc:sldMk cId="606996427" sldId="259"/>
            <ac:spMk id="17" creationId="{596BA7CF-92DF-BDAA-DEAE-A08E8F1F7855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18" creationId="{021794DC-7CAC-D930-6536-6AE1B9A52785}"/>
          </ac:spMkLst>
        </pc:spChg>
        <pc:spChg chg="add del mod">
          <ac:chgData name="Rathnamachary, Raghavendra" userId="76f6d15c-11fb-4c7e-9bdd-071558f43084" providerId="ADAL" clId="{62D8EB3B-1801-4FF5-AF86-7C28BC2989DD}" dt="2024-02-07T07:29:07.273" v="93" actId="478"/>
          <ac:spMkLst>
            <pc:docMk/>
            <pc:sldMk cId="606996427" sldId="259"/>
            <ac:spMk id="19" creationId="{B1476584-7D1E-3835-CBA1-A0E978FB0DD5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20" creationId="{6BFDA39E-EC44-0B61-E349-243718A3D473}"/>
          </ac:spMkLst>
        </pc:spChg>
        <pc:spChg chg="add mod">
          <ac:chgData name="Rathnamachary, Raghavendra" userId="76f6d15c-11fb-4c7e-9bdd-071558f43084" providerId="ADAL" clId="{62D8EB3B-1801-4FF5-AF86-7C28BC2989DD}" dt="2024-02-07T14:39:39.292" v="1214" actId="207"/>
          <ac:spMkLst>
            <pc:docMk/>
            <pc:sldMk cId="606996427" sldId="259"/>
            <ac:spMk id="22" creationId="{6A4D8DE1-1A5C-52EA-07F4-BD22A70339F5}"/>
          </ac:spMkLst>
        </pc:spChg>
        <pc:spChg chg="add mod">
          <ac:chgData name="Rathnamachary, Raghavendra" userId="76f6d15c-11fb-4c7e-9bdd-071558f43084" providerId="ADAL" clId="{62D8EB3B-1801-4FF5-AF86-7C28BC2989DD}" dt="2024-02-07T13:37:46.132" v="822" actId="1035"/>
          <ac:spMkLst>
            <pc:docMk/>
            <pc:sldMk cId="606996427" sldId="259"/>
            <ac:spMk id="24" creationId="{3538D1C1-D436-6B5F-A410-221A4EAF4F98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26" creationId="{84BB1877-09E8-B9D8-F034-DF77D7970EA5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27" creationId="{C152F29C-8F9D-EE3B-4124-C5C4512FF22F}"/>
          </ac:spMkLst>
        </pc:spChg>
        <pc:spChg chg="add del mod">
          <ac:chgData name="Rathnamachary, Raghavendra" userId="76f6d15c-11fb-4c7e-9bdd-071558f43084" providerId="ADAL" clId="{62D8EB3B-1801-4FF5-AF86-7C28BC2989DD}" dt="2024-02-07T07:57:03.644" v="190" actId="478"/>
          <ac:spMkLst>
            <pc:docMk/>
            <pc:sldMk cId="606996427" sldId="259"/>
            <ac:spMk id="28" creationId="{E3F730EF-191C-5D73-A2D2-0C5C7DA2E7F8}"/>
          </ac:spMkLst>
        </pc:spChg>
        <pc:spChg chg="add del mod">
          <ac:chgData name="Rathnamachary, Raghavendra" userId="76f6d15c-11fb-4c7e-9bdd-071558f43084" providerId="ADAL" clId="{62D8EB3B-1801-4FF5-AF86-7C28BC2989DD}" dt="2024-02-07T07:57:04.274" v="191" actId="478"/>
          <ac:spMkLst>
            <pc:docMk/>
            <pc:sldMk cId="606996427" sldId="259"/>
            <ac:spMk id="29" creationId="{51CA6464-F0E1-0F3D-ED00-917C706966B3}"/>
          </ac:spMkLst>
        </pc:spChg>
        <pc:spChg chg="add mod ord">
          <ac:chgData name="Rathnamachary, Raghavendra" userId="76f6d15c-11fb-4c7e-9bdd-071558f43084" providerId="ADAL" clId="{62D8EB3B-1801-4FF5-AF86-7C28BC2989DD}" dt="2024-02-07T13:39:28.219" v="831" actId="2085"/>
          <ac:spMkLst>
            <pc:docMk/>
            <pc:sldMk cId="606996427" sldId="259"/>
            <ac:spMk id="32" creationId="{1C70ADA2-FF12-F256-EE35-E5C9476515F3}"/>
          </ac:spMkLst>
        </pc:spChg>
        <pc:spChg chg="add mod">
          <ac:chgData name="Rathnamachary, Raghavendra" userId="76f6d15c-11fb-4c7e-9bdd-071558f43084" providerId="ADAL" clId="{62D8EB3B-1801-4FF5-AF86-7C28BC2989DD}" dt="2024-02-07T14:39:32.044" v="1212" actId="207"/>
          <ac:spMkLst>
            <pc:docMk/>
            <pc:sldMk cId="606996427" sldId="259"/>
            <ac:spMk id="33" creationId="{BE3506B6-3BC4-4C3C-C369-49F357CEC8DB}"/>
          </ac:spMkLst>
        </pc:spChg>
        <pc:spChg chg="add mod">
          <ac:chgData name="Rathnamachary, Raghavendra" userId="76f6d15c-11fb-4c7e-9bdd-071558f43084" providerId="ADAL" clId="{62D8EB3B-1801-4FF5-AF86-7C28BC2989DD}" dt="2024-02-07T13:39:28.219" v="831" actId="2085"/>
          <ac:spMkLst>
            <pc:docMk/>
            <pc:sldMk cId="606996427" sldId="259"/>
            <ac:spMk id="34" creationId="{BFC6C63D-9276-A271-60E4-CD5F3D4991D3}"/>
          </ac:spMkLst>
        </pc:spChg>
        <pc:spChg chg="add mod">
          <ac:chgData name="Rathnamachary, Raghavendra" userId="76f6d15c-11fb-4c7e-9bdd-071558f43084" providerId="ADAL" clId="{62D8EB3B-1801-4FF5-AF86-7C28BC2989DD}" dt="2024-02-07T13:36:27.545" v="673" actId="1038"/>
          <ac:spMkLst>
            <pc:docMk/>
            <pc:sldMk cId="606996427" sldId="259"/>
            <ac:spMk id="35" creationId="{F20BF4D2-5B20-E61D-488F-6309E81C4DBF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36" creationId="{BCB4BD0B-60F6-00F3-B784-CB63E130FB53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37" creationId="{B2D69B35-02C7-CE3B-A4AB-9937392360BC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39" creationId="{2833A9DF-7FDF-D5C5-2B98-21A4C6792D77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41" creationId="{889D8A7F-4970-EEA7-923A-956D7AB31AA7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42" creationId="{28306E1C-5871-AAC7-B05A-C6B78BCE638E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46" creationId="{40E795C9-723F-72BF-53BE-3149F6DD7B84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47" creationId="{5A45CF0B-89FD-2C81-192F-032A4C710813}"/>
          </ac:spMkLst>
        </pc:spChg>
        <pc:spChg chg="add mod">
          <ac:chgData name="Rathnamachary, Raghavendra" userId="76f6d15c-11fb-4c7e-9bdd-071558f43084" providerId="ADAL" clId="{62D8EB3B-1801-4FF5-AF86-7C28BC2989DD}" dt="2024-02-07T13:36:27.545" v="673" actId="1038"/>
          <ac:spMkLst>
            <pc:docMk/>
            <pc:sldMk cId="606996427" sldId="259"/>
            <ac:spMk id="48" creationId="{39DF0E19-B58B-5149-E135-F61C43706BB3}"/>
          </ac:spMkLst>
        </pc:spChg>
        <pc:spChg chg="add mod">
          <ac:chgData name="Rathnamachary, Raghavendra" userId="76f6d15c-11fb-4c7e-9bdd-071558f43084" providerId="ADAL" clId="{62D8EB3B-1801-4FF5-AF86-7C28BC2989DD}" dt="2024-02-07T13:37:39.249" v="805" actId="1036"/>
          <ac:spMkLst>
            <pc:docMk/>
            <pc:sldMk cId="606996427" sldId="259"/>
            <ac:spMk id="49" creationId="{1ACC4DEF-9CB8-4BA7-6717-B51FC30DCB64}"/>
          </ac:spMkLst>
        </pc:spChg>
        <pc:spChg chg="del">
          <ac:chgData name="Rathnamachary, Raghavendra" userId="76f6d15c-11fb-4c7e-9bdd-071558f43084" providerId="ADAL" clId="{62D8EB3B-1801-4FF5-AF86-7C28BC2989DD}" dt="2024-02-07T07:12:32.420" v="35" actId="478"/>
          <ac:spMkLst>
            <pc:docMk/>
            <pc:sldMk cId="606996427" sldId="259"/>
            <ac:spMk id="50" creationId="{321F723D-17BD-5165-790B-CBD93A471DF9}"/>
          </ac:spMkLst>
        </pc:spChg>
        <pc:spChg chg="add mod">
          <ac:chgData name="Rathnamachary, Raghavendra" userId="76f6d15c-11fb-4c7e-9bdd-071558f43084" providerId="ADAL" clId="{62D8EB3B-1801-4FF5-AF86-7C28BC2989DD}" dt="2024-02-07T13:37:35.738" v="803" actId="1035"/>
          <ac:spMkLst>
            <pc:docMk/>
            <pc:sldMk cId="606996427" sldId="259"/>
            <ac:spMk id="51" creationId="{BF5B9727-F73A-5F75-82BA-6298F7E55DB7}"/>
          </ac:spMkLst>
        </pc:spChg>
        <pc:spChg chg="add mod">
          <ac:chgData name="Rathnamachary, Raghavendra" userId="76f6d15c-11fb-4c7e-9bdd-071558f43084" providerId="ADAL" clId="{62D8EB3B-1801-4FF5-AF86-7C28BC2989DD}" dt="2024-02-07T13:34:45.580" v="649" actId="2085"/>
          <ac:spMkLst>
            <pc:docMk/>
            <pc:sldMk cId="606996427" sldId="259"/>
            <ac:spMk id="52" creationId="{68D95CD6-EEEC-033E-4E4F-8DE0970C5080}"/>
          </ac:spMkLst>
        </pc:spChg>
        <pc:spChg chg="add mod">
          <ac:chgData name="Rathnamachary, Raghavendra" userId="76f6d15c-11fb-4c7e-9bdd-071558f43084" providerId="ADAL" clId="{62D8EB3B-1801-4FF5-AF86-7C28BC2989DD}" dt="2024-02-07T13:34:45.580" v="649" actId="2085"/>
          <ac:spMkLst>
            <pc:docMk/>
            <pc:sldMk cId="606996427" sldId="259"/>
            <ac:spMk id="53" creationId="{B4F6B8B0-80EE-6C91-61CE-78A822B4D868}"/>
          </ac:spMkLst>
        </pc:spChg>
        <pc:spChg chg="add mod">
          <ac:chgData name="Rathnamachary, Raghavendra" userId="76f6d15c-11fb-4c7e-9bdd-071558f43084" providerId="ADAL" clId="{62D8EB3B-1801-4FF5-AF86-7C28BC2989DD}" dt="2024-02-07T14:39:43.860" v="1215" actId="207"/>
          <ac:spMkLst>
            <pc:docMk/>
            <pc:sldMk cId="606996427" sldId="259"/>
            <ac:spMk id="54" creationId="{C27E408C-A4E8-7E8A-9DBE-6C51ACAA5DA9}"/>
          </ac:spMkLst>
        </pc:spChg>
        <pc:spChg chg="add del mod">
          <ac:chgData name="Rathnamachary, Raghavendra" userId="76f6d15c-11fb-4c7e-9bdd-071558f43084" providerId="ADAL" clId="{62D8EB3B-1801-4FF5-AF86-7C28BC2989DD}" dt="2024-02-07T08:04:34.739" v="404" actId="478"/>
          <ac:spMkLst>
            <pc:docMk/>
            <pc:sldMk cId="606996427" sldId="259"/>
            <ac:spMk id="55" creationId="{3907756C-9B61-A644-15B5-3AAC6BF205AC}"/>
          </ac:spMkLst>
        </pc:spChg>
        <pc:spChg chg="add mod">
          <ac:chgData name="Rathnamachary, Raghavendra" userId="76f6d15c-11fb-4c7e-9bdd-071558f43084" providerId="ADAL" clId="{62D8EB3B-1801-4FF5-AF86-7C28BC2989DD}" dt="2024-02-07T13:34:45.580" v="649" actId="2085"/>
          <ac:spMkLst>
            <pc:docMk/>
            <pc:sldMk cId="606996427" sldId="259"/>
            <ac:spMk id="56" creationId="{CC31B751-ECFF-E330-8BEC-2AA794984020}"/>
          </ac:spMkLst>
        </pc:spChg>
        <pc:spChg chg="add mod">
          <ac:chgData name="Rathnamachary, Raghavendra" userId="76f6d15c-11fb-4c7e-9bdd-071558f43084" providerId="ADAL" clId="{62D8EB3B-1801-4FF5-AF86-7C28BC2989DD}" dt="2024-02-07T13:34:45.580" v="649" actId="2085"/>
          <ac:spMkLst>
            <pc:docMk/>
            <pc:sldMk cId="606996427" sldId="259"/>
            <ac:spMk id="57" creationId="{5C21F98D-939E-34B1-56F7-8AF95E1C5128}"/>
          </ac:spMkLst>
        </pc:spChg>
        <pc:spChg chg="add mod ord">
          <ac:chgData name="Rathnamachary, Raghavendra" userId="76f6d15c-11fb-4c7e-9bdd-071558f43084" providerId="ADAL" clId="{62D8EB3B-1801-4FF5-AF86-7C28BC2989DD}" dt="2024-02-07T13:39:28.219" v="831" actId="2085"/>
          <ac:spMkLst>
            <pc:docMk/>
            <pc:sldMk cId="606996427" sldId="259"/>
            <ac:spMk id="74" creationId="{765DF594-AF3B-E3F2-DD4A-B35348BDE1BD}"/>
          </ac:spMkLst>
        </pc:spChg>
        <pc:spChg chg="add mod">
          <ac:chgData name="Rathnamachary, Raghavendra" userId="76f6d15c-11fb-4c7e-9bdd-071558f43084" providerId="ADAL" clId="{62D8EB3B-1801-4FF5-AF86-7C28BC2989DD}" dt="2024-02-07T14:39:47.662" v="1216" actId="207"/>
          <ac:spMkLst>
            <pc:docMk/>
            <pc:sldMk cId="606996427" sldId="259"/>
            <ac:spMk id="75" creationId="{0E86B4EC-816D-AC64-6A35-0C6403C4ABCC}"/>
          </ac:spMkLst>
        </pc:spChg>
        <pc:spChg chg="add mod ord">
          <ac:chgData name="Rathnamachary, Raghavendra" userId="76f6d15c-11fb-4c7e-9bdd-071558f43084" providerId="ADAL" clId="{62D8EB3B-1801-4FF5-AF86-7C28BC2989DD}" dt="2024-02-07T13:39:33.430" v="832" actId="108"/>
          <ac:spMkLst>
            <pc:docMk/>
            <pc:sldMk cId="606996427" sldId="259"/>
            <ac:spMk id="76" creationId="{584672F2-BCE3-8BD9-D332-E5421058FD86}"/>
          </ac:spMkLst>
        </pc:spChg>
        <pc:spChg chg="add del mod ord">
          <ac:chgData name="Rathnamachary, Raghavendra" userId="76f6d15c-11fb-4c7e-9bdd-071558f43084" providerId="ADAL" clId="{62D8EB3B-1801-4FF5-AF86-7C28BC2989DD}" dt="2024-02-07T14:04:38.178" v="1086" actId="478"/>
          <ac:spMkLst>
            <pc:docMk/>
            <pc:sldMk cId="606996427" sldId="259"/>
            <ac:spMk id="77" creationId="{F4381B97-6C44-36AC-556E-60D11BEE7519}"/>
          </ac:spMkLst>
        </pc:spChg>
        <pc:spChg chg="add mod">
          <ac:chgData name="Rathnamachary, Raghavendra" userId="76f6d15c-11fb-4c7e-9bdd-071558f43084" providerId="ADAL" clId="{62D8EB3B-1801-4FF5-AF86-7C28BC2989DD}" dt="2024-02-07T08:14:53.890" v="612" actId="1076"/>
          <ac:spMkLst>
            <pc:docMk/>
            <pc:sldMk cId="606996427" sldId="259"/>
            <ac:spMk id="92" creationId="{BC4FD33C-4052-A8AA-7AB8-1EC5BF1317F2}"/>
          </ac:spMkLst>
        </pc:spChg>
        <pc:spChg chg="mod">
          <ac:chgData name="Rathnamachary, Raghavendra" userId="76f6d15c-11fb-4c7e-9bdd-071558f43084" providerId="ADAL" clId="{62D8EB3B-1801-4FF5-AF86-7C28BC2989DD}" dt="2024-02-07T07:58:55.287" v="257" actId="20577"/>
          <ac:spMkLst>
            <pc:docMk/>
            <pc:sldMk cId="606996427" sldId="259"/>
            <ac:spMk id="110" creationId="{9003E9EE-6F6B-B85C-BDE4-C587BB8E37FF}"/>
          </ac:spMkLst>
        </pc:spChg>
        <pc:picChg chg="add mod">
          <ac:chgData name="Rathnamachary, Raghavendra" userId="76f6d15c-11fb-4c7e-9bdd-071558f43084" providerId="ADAL" clId="{62D8EB3B-1801-4FF5-AF86-7C28BC2989DD}" dt="2024-02-07T13:38:20.552" v="824" actId="1076"/>
          <ac:picMkLst>
            <pc:docMk/>
            <pc:sldMk cId="606996427" sldId="259"/>
            <ac:picMk id="79" creationId="{427EF8D9-8AF7-9FE6-0D3B-08D1E9A8FC3B}"/>
          </ac:picMkLst>
        </pc:picChg>
        <pc:picChg chg="add mod">
          <ac:chgData name="Rathnamachary, Raghavendra" userId="76f6d15c-11fb-4c7e-9bdd-071558f43084" providerId="ADAL" clId="{62D8EB3B-1801-4FF5-AF86-7C28BC2989DD}" dt="2024-02-07T13:38:09.235" v="823" actId="207"/>
          <ac:picMkLst>
            <pc:docMk/>
            <pc:sldMk cId="606996427" sldId="259"/>
            <ac:picMk id="81" creationId="{EFB0A411-25F2-C749-2A63-9A10999CD329}"/>
          </ac:picMkLst>
        </pc:pic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11" creationId="{2922EA86-E8BA-3FCE-17C9-3D04B85E339E}"/>
          </ac:cxnSpMkLst>
        </pc:cxnChg>
        <pc:cxnChg chg="add mod">
          <ac:chgData name="Rathnamachary, Raghavendra" userId="76f6d15c-11fb-4c7e-9bdd-071558f43084" providerId="ADAL" clId="{62D8EB3B-1801-4FF5-AF86-7C28BC2989DD}" dt="2024-02-07T13:39:12.703" v="830" actId="1076"/>
          <ac:cxnSpMkLst>
            <pc:docMk/>
            <pc:sldMk cId="606996427" sldId="259"/>
            <ac:cxnSpMk id="11" creationId="{6826CFCD-F393-89D3-4201-CED49792CEA3}"/>
          </ac:cxnSpMkLst>
        </pc:cxn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16" creationId="{CDAA3CAE-35D7-34D5-BA7E-BEC5EED84042}"/>
          </ac:cxnSpMkLst>
        </pc:cxn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21" creationId="{E6083264-9DA1-42A5-D124-4FC634E0207B}"/>
          </ac:cxnSpMkLst>
        </pc:cxn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23" creationId="{0D2E7DE6-ABED-898B-7C5D-751039312550}"/>
          </ac:cxnSpMkLst>
        </pc:cxn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25" creationId="{5C917DA1-7265-4275-F919-248D1BBBC682}"/>
          </ac:cxnSpMkLst>
        </pc:cxnChg>
        <pc:cxnChg chg="add mod">
          <ac:chgData name="Rathnamachary, Raghavendra" userId="76f6d15c-11fb-4c7e-9bdd-071558f43084" providerId="ADAL" clId="{62D8EB3B-1801-4FF5-AF86-7C28BC2989DD}" dt="2024-02-07T13:36:27.545" v="673" actId="1038"/>
          <ac:cxnSpMkLst>
            <pc:docMk/>
            <pc:sldMk cId="606996427" sldId="259"/>
            <ac:cxnSpMk id="31" creationId="{BBF8B751-F5C3-7481-33C0-AB782B1E86CA}"/>
          </ac:cxnSpMkLst>
        </pc:cxn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38" creationId="{978746C8-72EC-8BF3-1356-3CDFECAD9DC5}"/>
          </ac:cxnSpMkLst>
        </pc:cxn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40" creationId="{E52C56F6-9362-F757-4D0C-D1C92BA6D58B}"/>
          </ac:cxnSpMkLst>
        </pc:cxn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43" creationId="{3CA8E6BA-3F73-D1AA-0188-A9A498BFD670}"/>
          </ac:cxnSpMkLst>
        </pc:cxn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44" creationId="{838414D8-A732-7AED-7570-54C635EC67F5}"/>
          </ac:cxnSpMkLst>
        </pc:cxnChg>
        <pc:cxnChg chg="del">
          <ac:chgData name="Rathnamachary, Raghavendra" userId="76f6d15c-11fb-4c7e-9bdd-071558f43084" providerId="ADAL" clId="{62D8EB3B-1801-4FF5-AF86-7C28BC2989DD}" dt="2024-02-07T07:12:32.420" v="35" actId="478"/>
          <ac:cxnSpMkLst>
            <pc:docMk/>
            <pc:sldMk cId="606996427" sldId="259"/>
            <ac:cxnSpMk id="45" creationId="{B524CD33-E835-690D-B402-6C5F9100954C}"/>
          </ac:cxnSpMkLst>
        </pc:cxnChg>
        <pc:cxnChg chg="add mod">
          <ac:chgData name="Rathnamachary, Raghavendra" userId="76f6d15c-11fb-4c7e-9bdd-071558f43084" providerId="ADAL" clId="{62D8EB3B-1801-4FF5-AF86-7C28BC2989DD}" dt="2024-02-07T08:01:55.698" v="320" actId="693"/>
          <ac:cxnSpMkLst>
            <pc:docMk/>
            <pc:sldMk cId="606996427" sldId="259"/>
            <ac:cxnSpMk id="59" creationId="{34E298BB-84CD-3B07-98DB-20537D37B51A}"/>
          </ac:cxnSpMkLst>
        </pc:cxnChg>
        <pc:cxnChg chg="add del">
          <ac:chgData name="Rathnamachary, Raghavendra" userId="76f6d15c-11fb-4c7e-9bdd-071558f43084" providerId="ADAL" clId="{62D8EB3B-1801-4FF5-AF86-7C28BC2989DD}" dt="2024-02-07T08:02:54.678" v="393" actId="478"/>
          <ac:cxnSpMkLst>
            <pc:docMk/>
            <pc:sldMk cId="606996427" sldId="259"/>
            <ac:cxnSpMk id="62" creationId="{D0BA6756-61B1-F36F-2935-4821FDE32744}"/>
          </ac:cxnSpMkLst>
        </pc:cxnChg>
        <pc:cxnChg chg="add mod">
          <ac:chgData name="Rathnamachary, Raghavendra" userId="76f6d15c-11fb-4c7e-9bdd-071558f43084" providerId="ADAL" clId="{62D8EB3B-1801-4FF5-AF86-7C28BC2989DD}" dt="2024-02-07T13:35:01.576" v="651" actId="2085"/>
          <ac:cxnSpMkLst>
            <pc:docMk/>
            <pc:sldMk cId="606996427" sldId="259"/>
            <ac:cxnSpMk id="64" creationId="{846E2FA5-C372-E38B-15E3-665F51609709}"/>
          </ac:cxnSpMkLst>
        </pc:cxnChg>
        <pc:cxnChg chg="add mod">
          <ac:chgData name="Rathnamachary, Raghavendra" userId="76f6d15c-11fb-4c7e-9bdd-071558f43084" providerId="ADAL" clId="{62D8EB3B-1801-4FF5-AF86-7C28BC2989DD}" dt="2024-02-07T13:35:01.576" v="651" actId="2085"/>
          <ac:cxnSpMkLst>
            <pc:docMk/>
            <pc:sldMk cId="606996427" sldId="259"/>
            <ac:cxnSpMk id="65" creationId="{E1205C52-42BD-CD74-D1BD-F13BEF60B008}"/>
          </ac:cxnSpMkLst>
        </pc:cxnChg>
        <pc:cxnChg chg="add del mod">
          <ac:chgData name="Rathnamachary, Raghavendra" userId="76f6d15c-11fb-4c7e-9bdd-071558f43084" providerId="ADAL" clId="{62D8EB3B-1801-4FF5-AF86-7C28BC2989DD}" dt="2024-02-07T13:39:00.078" v="828" actId="478"/>
          <ac:cxnSpMkLst>
            <pc:docMk/>
            <pc:sldMk cId="606996427" sldId="259"/>
            <ac:cxnSpMk id="67" creationId="{A9C06C2C-B926-9F11-BB58-98236BF437DF}"/>
          </ac:cxnSpMkLst>
        </pc:cxnChg>
        <pc:cxnChg chg="add mod">
          <ac:chgData name="Rathnamachary, Raghavendra" userId="76f6d15c-11fb-4c7e-9bdd-071558f43084" providerId="ADAL" clId="{62D8EB3B-1801-4FF5-AF86-7C28BC2989DD}" dt="2024-02-07T13:38:43.336" v="825" actId="14100"/>
          <ac:cxnSpMkLst>
            <pc:docMk/>
            <pc:sldMk cId="606996427" sldId="259"/>
            <ac:cxnSpMk id="69" creationId="{F9B714B6-EB2E-9A70-5985-44D95CC5E8DC}"/>
          </ac:cxnSpMkLst>
        </pc:cxnChg>
        <pc:cxnChg chg="add mod">
          <ac:chgData name="Rathnamachary, Raghavendra" userId="76f6d15c-11fb-4c7e-9bdd-071558f43084" providerId="ADAL" clId="{62D8EB3B-1801-4FF5-AF86-7C28BC2989DD}" dt="2024-02-07T08:13:42.437" v="562" actId="1076"/>
          <ac:cxnSpMkLst>
            <pc:docMk/>
            <pc:sldMk cId="606996427" sldId="259"/>
            <ac:cxnSpMk id="83" creationId="{8FFBF503-13C2-3858-38FC-FBD51076ABA2}"/>
          </ac:cxnSpMkLst>
        </pc:cxnChg>
        <pc:cxnChg chg="add mod">
          <ac:chgData name="Rathnamachary, Raghavendra" userId="76f6d15c-11fb-4c7e-9bdd-071558f43084" providerId="ADAL" clId="{62D8EB3B-1801-4FF5-AF86-7C28BC2989DD}" dt="2024-02-07T08:13:55.438" v="564" actId="208"/>
          <ac:cxnSpMkLst>
            <pc:docMk/>
            <pc:sldMk cId="606996427" sldId="259"/>
            <ac:cxnSpMk id="91" creationId="{9A56E5FE-4841-3095-0F50-3FC7F0261983}"/>
          </ac:cxnSpMkLst>
        </pc:cxnChg>
      </pc:sldChg>
      <pc:sldChg chg="add">
        <pc:chgData name="Rathnamachary, Raghavendra" userId="76f6d15c-11fb-4c7e-9bdd-071558f43084" providerId="ADAL" clId="{62D8EB3B-1801-4FF5-AF86-7C28BC2989DD}" dt="2024-02-07T16:19:17.241" v="2730"/>
        <pc:sldMkLst>
          <pc:docMk/>
          <pc:sldMk cId="2090886987" sldId="259"/>
        </pc:sldMkLst>
      </pc:sldChg>
      <pc:sldChg chg="add">
        <pc:chgData name="Rathnamachary, Raghavendra" userId="76f6d15c-11fb-4c7e-9bdd-071558f43084" providerId="ADAL" clId="{62D8EB3B-1801-4FF5-AF86-7C28BC2989DD}" dt="2024-02-07T16:19:17.241" v="2730"/>
        <pc:sldMkLst>
          <pc:docMk/>
          <pc:sldMk cId="3139817140" sldId="261"/>
        </pc:sldMkLst>
      </pc:sldChg>
      <pc:sldChg chg="addSp delSp modSp add del mod">
        <pc:chgData name="Rathnamachary, Raghavendra" userId="76f6d15c-11fb-4c7e-9bdd-071558f43084" providerId="ADAL" clId="{62D8EB3B-1801-4FF5-AF86-7C28BC2989DD}" dt="2024-02-07T16:19:14.601" v="2729" actId="2696"/>
        <pc:sldMkLst>
          <pc:docMk/>
          <pc:sldMk cId="4251978306" sldId="261"/>
        </pc:sldMkLst>
        <pc:spChg chg="add mod">
          <ac:chgData name="Rathnamachary, Raghavendra" userId="76f6d15c-11fb-4c7e-9bdd-071558f43084" providerId="ADAL" clId="{62D8EB3B-1801-4FF5-AF86-7C28BC2989DD}" dt="2024-02-07T13:39:40.798" v="833" actId="108"/>
          <ac:spMkLst>
            <pc:docMk/>
            <pc:sldMk cId="4251978306" sldId="261"/>
            <ac:spMk id="2" creationId="{2E8E99E5-50A7-8DB7-B634-FED25F03F211}"/>
          </ac:spMkLst>
        </pc:spChg>
        <pc:spChg chg="add mod">
          <ac:chgData name="Rathnamachary, Raghavendra" userId="76f6d15c-11fb-4c7e-9bdd-071558f43084" providerId="ADAL" clId="{62D8EB3B-1801-4FF5-AF86-7C28BC2989DD}" dt="2024-02-07T13:39:44.058" v="834" actId="108"/>
          <ac:spMkLst>
            <pc:docMk/>
            <pc:sldMk cId="4251978306" sldId="261"/>
            <ac:spMk id="3" creationId="{E6049B91-F287-00F9-27D7-65A583BD1104}"/>
          </ac:spMkLst>
        </pc:spChg>
        <pc:spChg chg="mod">
          <ac:chgData name="Rathnamachary, Raghavendra" userId="76f6d15c-11fb-4c7e-9bdd-071558f43084" providerId="ADAL" clId="{62D8EB3B-1801-4FF5-AF86-7C28BC2989DD}" dt="2024-02-07T15:57:34.718" v="2500" actId="14100"/>
          <ac:spMkLst>
            <pc:docMk/>
            <pc:sldMk cId="4251978306" sldId="261"/>
            <ac:spMk id="4" creationId="{8441E5E1-E881-3D66-A067-F5D7202A26AE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6" creationId="{4A1E37EA-B0A4-436E-496C-64BDD8D4CB69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7" creationId="{B5610A0B-F6EE-F76B-F1C6-85598FB43694}"/>
          </ac:spMkLst>
        </pc:spChg>
        <pc:spChg chg="add mod">
          <ac:chgData name="Rathnamachary, Raghavendra" userId="76f6d15c-11fb-4c7e-9bdd-071558f43084" providerId="ADAL" clId="{62D8EB3B-1801-4FF5-AF86-7C28BC2989DD}" dt="2024-02-07T13:39:47.453" v="835" actId="108"/>
          <ac:spMkLst>
            <pc:docMk/>
            <pc:sldMk cId="4251978306" sldId="261"/>
            <ac:spMk id="8" creationId="{AAE3B74E-309F-B334-B376-01BE8669FDAB}"/>
          </ac:spMkLst>
        </pc:spChg>
        <pc:spChg chg="add mod">
          <ac:chgData name="Rathnamachary, Raghavendra" userId="76f6d15c-11fb-4c7e-9bdd-071558f43084" providerId="ADAL" clId="{62D8EB3B-1801-4FF5-AF86-7C28BC2989DD}" dt="2024-02-07T14:04:54.849" v="1089" actId="6549"/>
          <ac:spMkLst>
            <pc:docMk/>
            <pc:sldMk cId="4251978306" sldId="261"/>
            <ac:spMk id="9" creationId="{93FD59F2-1FEE-618A-158B-29E192245A6A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12" creationId="{2F977C26-87FD-80A5-A239-A6BF838C9745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13" creationId="{30FA3FDB-F0E7-40CB-D0F2-32AA0BE0F1FF}"/>
          </ac:spMkLst>
        </pc:spChg>
        <pc:spChg chg="add mod">
          <ac:chgData name="Rathnamachary, Raghavendra" userId="76f6d15c-11fb-4c7e-9bdd-071558f43084" providerId="ADAL" clId="{62D8EB3B-1801-4FF5-AF86-7C28BC2989DD}" dt="2024-02-07T13:41:27.485" v="868" actId="20577"/>
          <ac:spMkLst>
            <pc:docMk/>
            <pc:sldMk cId="4251978306" sldId="261"/>
            <ac:spMk id="18" creationId="{370466FD-F677-5D86-639C-67B820067D7C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22" creationId="{6A4D8DE1-1A5C-52EA-07F4-BD22A70339F5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24" creationId="{3538D1C1-D436-6B5F-A410-221A4EAF4F98}"/>
          </ac:spMkLst>
        </pc:spChg>
        <pc:spChg chg="del mod">
          <ac:chgData name="Rathnamachary, Raghavendra" userId="76f6d15c-11fb-4c7e-9bdd-071558f43084" providerId="ADAL" clId="{62D8EB3B-1801-4FF5-AF86-7C28BC2989DD}" dt="2024-02-07T13:43:54.041" v="878" actId="478"/>
          <ac:spMkLst>
            <pc:docMk/>
            <pc:sldMk cId="4251978306" sldId="261"/>
            <ac:spMk id="26" creationId="{DF50D078-FB00-AE9D-9E8B-F44B5FF4773E}"/>
          </ac:spMkLst>
        </pc:spChg>
        <pc:spChg chg="add del mod">
          <ac:chgData name="Rathnamachary, Raghavendra" userId="76f6d15c-11fb-4c7e-9bdd-071558f43084" providerId="ADAL" clId="{62D8EB3B-1801-4FF5-AF86-7C28BC2989DD}" dt="2024-02-07T13:45:14.441" v="897" actId="478"/>
          <ac:spMkLst>
            <pc:docMk/>
            <pc:sldMk cId="4251978306" sldId="261"/>
            <ac:spMk id="27" creationId="{F23520D8-3B69-459C-0B2C-83A6E98166E4}"/>
          </ac:spMkLst>
        </pc:spChg>
        <pc:spChg chg="add del mod">
          <ac:chgData name="Rathnamachary, Raghavendra" userId="76f6d15c-11fb-4c7e-9bdd-071558f43084" providerId="ADAL" clId="{62D8EB3B-1801-4FF5-AF86-7C28BC2989DD}" dt="2024-02-07T13:45:13.427" v="896" actId="478"/>
          <ac:spMkLst>
            <pc:docMk/>
            <pc:sldMk cId="4251978306" sldId="261"/>
            <ac:spMk id="28" creationId="{8121C9E8-15CE-C2E9-5359-B5AAA5DD6BAC}"/>
          </ac:spMkLst>
        </pc:spChg>
        <pc:spChg chg="mod">
          <ac:chgData name="Rathnamachary, Raghavendra" userId="76f6d15c-11fb-4c7e-9bdd-071558f43084" providerId="ADAL" clId="{62D8EB3B-1801-4FF5-AF86-7C28BC2989DD}" dt="2024-02-07T13:46:17.145" v="913" actId="207"/>
          <ac:spMkLst>
            <pc:docMk/>
            <pc:sldMk cId="4251978306" sldId="261"/>
            <ac:spMk id="29" creationId="{483931C6-55D9-7A59-9E64-4B989B56B07B}"/>
          </ac:spMkLst>
        </pc:spChg>
        <pc:spChg chg="add mod">
          <ac:chgData name="Rathnamachary, Raghavendra" userId="76f6d15c-11fb-4c7e-9bdd-071558f43084" providerId="ADAL" clId="{62D8EB3B-1801-4FF5-AF86-7C28BC2989DD}" dt="2024-02-07T13:46:17.145" v="913" actId="207"/>
          <ac:spMkLst>
            <pc:docMk/>
            <pc:sldMk cId="4251978306" sldId="261"/>
            <ac:spMk id="30" creationId="{C30829C0-42AE-3D77-1F31-9D3EE52AFC0A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32" creationId="{1C70ADA2-FF12-F256-EE35-E5C9476515F3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33" creationId="{BE3506B6-3BC4-4C3C-C369-49F357CEC8DB}"/>
          </ac:spMkLst>
        </pc:spChg>
        <pc:spChg chg="del">
          <ac:chgData name="Rathnamachary, Raghavendra" userId="76f6d15c-11fb-4c7e-9bdd-071558f43084" providerId="ADAL" clId="{62D8EB3B-1801-4FF5-AF86-7C28BC2989DD}" dt="2024-02-07T13:31:41.387" v="618" actId="478"/>
          <ac:spMkLst>
            <pc:docMk/>
            <pc:sldMk cId="4251978306" sldId="261"/>
            <ac:spMk id="34" creationId="{BFC6C63D-9276-A271-60E4-CD5F3D4991D3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35" creationId="{F20BF4D2-5B20-E61D-488F-6309E81C4DBF}"/>
          </ac:spMkLst>
        </pc:spChg>
        <pc:spChg chg="add del mod">
          <ac:chgData name="Rathnamachary, Raghavendra" userId="76f6d15c-11fb-4c7e-9bdd-071558f43084" providerId="ADAL" clId="{62D8EB3B-1801-4FF5-AF86-7C28BC2989DD}" dt="2024-02-07T13:45:16.737" v="899" actId="478"/>
          <ac:spMkLst>
            <pc:docMk/>
            <pc:sldMk cId="4251978306" sldId="261"/>
            <ac:spMk id="36" creationId="{306C6214-8A3A-AB1C-0684-DAE49EBF10DC}"/>
          </ac:spMkLst>
        </pc:spChg>
        <pc:spChg chg="add del mod">
          <ac:chgData name="Rathnamachary, Raghavendra" userId="76f6d15c-11fb-4c7e-9bdd-071558f43084" providerId="ADAL" clId="{62D8EB3B-1801-4FF5-AF86-7C28BC2989DD}" dt="2024-02-07T13:45:15.535" v="898" actId="478"/>
          <ac:spMkLst>
            <pc:docMk/>
            <pc:sldMk cId="4251978306" sldId="261"/>
            <ac:spMk id="37" creationId="{859A74F4-3F17-E3D0-D4C1-F947D671090E}"/>
          </ac:spMkLst>
        </pc:spChg>
        <pc:spChg chg="add mod">
          <ac:chgData name="Rathnamachary, Raghavendra" userId="76f6d15c-11fb-4c7e-9bdd-071558f43084" providerId="ADAL" clId="{62D8EB3B-1801-4FF5-AF86-7C28BC2989DD}" dt="2024-02-07T13:46:41.178" v="992" actId="20577"/>
          <ac:spMkLst>
            <pc:docMk/>
            <pc:sldMk cId="4251978306" sldId="261"/>
            <ac:spMk id="38" creationId="{B26167AC-9D61-BAA4-07AA-8C7AFBAB7C5B}"/>
          </ac:spMkLst>
        </pc:spChg>
        <pc:spChg chg="add mod">
          <ac:chgData name="Rathnamachary, Raghavendra" userId="76f6d15c-11fb-4c7e-9bdd-071558f43084" providerId="ADAL" clId="{62D8EB3B-1801-4FF5-AF86-7C28BC2989DD}" dt="2024-02-07T13:49:17.286" v="1048" actId="20577"/>
          <ac:spMkLst>
            <pc:docMk/>
            <pc:sldMk cId="4251978306" sldId="261"/>
            <ac:spMk id="41" creationId="{4B5E56A9-CBAE-B41D-F2C2-337BDAB6B5B7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48" creationId="{39DF0E19-B58B-5149-E135-F61C43706BB3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49" creationId="{1ACC4DEF-9CB8-4BA7-6717-B51FC30DCB64}"/>
          </ac:spMkLst>
        </pc:spChg>
        <pc:spChg chg="add mod">
          <ac:chgData name="Rathnamachary, Raghavendra" userId="76f6d15c-11fb-4c7e-9bdd-071558f43084" providerId="ADAL" clId="{62D8EB3B-1801-4FF5-AF86-7C28BC2989DD}" dt="2024-02-07T14:06:35.337" v="1112" actId="1038"/>
          <ac:spMkLst>
            <pc:docMk/>
            <pc:sldMk cId="4251978306" sldId="261"/>
            <ac:spMk id="50" creationId="{4CCECD53-65FC-7554-A343-0B49486F9311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51" creationId="{BF5B9727-F73A-5F75-82BA-6298F7E55DB7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52" creationId="{68D95CD6-EEEC-033E-4E4F-8DE0970C5080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53" creationId="{B4F6B8B0-80EE-6C91-61CE-78A822B4D868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54" creationId="{C27E408C-A4E8-7E8A-9DBE-6C51ACAA5DA9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56" creationId="{CC31B751-ECFF-E330-8BEC-2AA794984020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57" creationId="{5C21F98D-939E-34B1-56F7-8AF95E1C5128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74" creationId="{765DF594-AF3B-E3F2-DD4A-B35348BDE1BD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75" creationId="{0E86B4EC-816D-AC64-6A35-0C6403C4ABCC}"/>
          </ac:spMkLst>
        </pc:spChg>
        <pc:spChg chg="del">
          <ac:chgData name="Rathnamachary, Raghavendra" userId="76f6d15c-11fb-4c7e-9bdd-071558f43084" providerId="ADAL" clId="{62D8EB3B-1801-4FF5-AF86-7C28BC2989DD}" dt="2024-02-07T13:31:40.218" v="617" actId="478"/>
          <ac:spMkLst>
            <pc:docMk/>
            <pc:sldMk cId="4251978306" sldId="261"/>
            <ac:spMk id="76" creationId="{584672F2-BCE3-8BD9-D332-E5421058FD86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77" creationId="{F4381B97-6C44-36AC-556E-60D11BEE7519}"/>
          </ac:spMkLst>
        </pc:spChg>
        <pc:spChg chg="del">
          <ac:chgData name="Rathnamachary, Raghavendra" userId="76f6d15c-11fb-4c7e-9bdd-071558f43084" providerId="ADAL" clId="{62D8EB3B-1801-4FF5-AF86-7C28BC2989DD}" dt="2024-02-07T13:31:37.160" v="616" actId="478"/>
          <ac:spMkLst>
            <pc:docMk/>
            <pc:sldMk cId="4251978306" sldId="261"/>
            <ac:spMk id="92" creationId="{BC4FD33C-4052-A8AA-7AB8-1EC5BF1317F2}"/>
          </ac:spMkLst>
        </pc:spChg>
        <pc:grpChg chg="del mod">
          <ac:chgData name="Rathnamachary, Raghavendra" userId="76f6d15c-11fb-4c7e-9bdd-071558f43084" providerId="ADAL" clId="{62D8EB3B-1801-4FF5-AF86-7C28BC2989DD}" dt="2024-02-07T13:43:30.580" v="873" actId="27803"/>
          <ac:grpSpMkLst>
            <pc:docMk/>
            <pc:sldMk cId="4251978306" sldId="261"/>
            <ac:grpSpMk id="25" creationId="{E1107D5C-D009-B8EE-2506-194B3C67E781}"/>
          </ac:grpSpMkLst>
        </pc:grpChg>
        <pc:picChg chg="add mod">
          <ac:chgData name="Rathnamachary, Raghavendra" userId="76f6d15c-11fb-4c7e-9bdd-071558f43084" providerId="ADAL" clId="{62D8EB3B-1801-4FF5-AF86-7C28BC2989DD}" dt="2024-02-07T13:40:35.097" v="842" actId="1076"/>
          <ac:picMkLst>
            <pc:docMk/>
            <pc:sldMk cId="4251978306" sldId="261"/>
            <ac:picMk id="17" creationId="{AEB88506-A02C-5569-4E43-935C2D19AC0A}"/>
          </ac:picMkLst>
        </pc:picChg>
        <pc:picChg chg="add del mod">
          <ac:chgData name="Rathnamachary, Raghavendra" userId="76f6d15c-11fb-4c7e-9bdd-071558f43084" providerId="ADAL" clId="{62D8EB3B-1801-4FF5-AF86-7C28BC2989DD}" dt="2024-02-07T13:42:52.891" v="870" actId="478"/>
          <ac:picMkLst>
            <pc:docMk/>
            <pc:sldMk cId="4251978306" sldId="261"/>
            <ac:picMk id="20" creationId="{8EBE5588-DEEE-8AD2-69CB-1C15D5F39EEB}"/>
          </ac:picMkLst>
        </pc:picChg>
        <pc:picChg chg="add del mod">
          <ac:chgData name="Rathnamachary, Raghavendra" userId="76f6d15c-11fb-4c7e-9bdd-071558f43084" providerId="ADAL" clId="{62D8EB3B-1801-4FF5-AF86-7C28BC2989DD}" dt="2024-02-07T13:43:30.580" v="873" actId="27803"/>
          <ac:picMkLst>
            <pc:docMk/>
            <pc:sldMk cId="4251978306" sldId="261"/>
            <ac:picMk id="23" creationId="{D784F844-B411-C50B-14C4-ACCA3B0C5B6A}"/>
          </ac:picMkLst>
        </pc:picChg>
        <pc:picChg chg="add mod">
          <ac:chgData name="Rathnamachary, Raghavendra" userId="76f6d15c-11fb-4c7e-9bdd-071558f43084" providerId="ADAL" clId="{62D8EB3B-1801-4FF5-AF86-7C28BC2989DD}" dt="2024-02-07T13:48:57.977" v="998" actId="207"/>
          <ac:picMkLst>
            <pc:docMk/>
            <pc:sldMk cId="4251978306" sldId="261"/>
            <ac:picMk id="40" creationId="{E84CB719-5178-DA50-799C-C8AB6C8B165E}"/>
          </ac:picMkLst>
        </pc:picChg>
        <pc:picChg chg="add mod ord">
          <ac:chgData name="Rathnamachary, Raghavendra" userId="76f6d15c-11fb-4c7e-9bdd-071558f43084" providerId="ADAL" clId="{62D8EB3B-1801-4FF5-AF86-7C28BC2989DD}" dt="2024-02-07T14:06:35.337" v="1112" actId="1038"/>
          <ac:picMkLst>
            <pc:docMk/>
            <pc:sldMk cId="4251978306" sldId="261"/>
            <ac:picMk id="43" creationId="{55F8DD25-2DC2-82DF-D04C-433BB4F97210}"/>
          </ac:picMkLst>
        </pc:picChg>
        <pc:picChg chg="add mod ord">
          <ac:chgData name="Rathnamachary, Raghavendra" userId="76f6d15c-11fb-4c7e-9bdd-071558f43084" providerId="ADAL" clId="{62D8EB3B-1801-4FF5-AF86-7C28BC2989DD}" dt="2024-02-07T14:06:35.337" v="1112" actId="1038"/>
          <ac:picMkLst>
            <pc:docMk/>
            <pc:sldMk cId="4251978306" sldId="261"/>
            <ac:picMk id="45" creationId="{EF47FA5C-885E-F8F9-39B8-A70834B3C36A}"/>
          </ac:picMkLst>
        </pc:picChg>
        <pc:picChg chg="add del mod">
          <ac:chgData name="Rathnamachary, Raghavendra" userId="76f6d15c-11fb-4c7e-9bdd-071558f43084" providerId="ADAL" clId="{62D8EB3B-1801-4FF5-AF86-7C28BC2989DD}" dt="2024-02-07T15:58:19.728" v="2506" actId="21"/>
          <ac:picMkLst>
            <pc:docMk/>
            <pc:sldMk cId="4251978306" sldId="261"/>
            <ac:picMk id="58" creationId="{3AA71CC1-AFCA-F061-E6F4-E8F8AA3DAD91}"/>
          </ac:picMkLst>
        </pc:picChg>
        <pc:picChg chg="del">
          <ac:chgData name="Rathnamachary, Raghavendra" userId="76f6d15c-11fb-4c7e-9bdd-071558f43084" providerId="ADAL" clId="{62D8EB3B-1801-4FF5-AF86-7C28BC2989DD}" dt="2024-02-07T13:31:37.160" v="616" actId="478"/>
          <ac:picMkLst>
            <pc:docMk/>
            <pc:sldMk cId="4251978306" sldId="261"/>
            <ac:picMk id="79" creationId="{427EF8D9-8AF7-9FE6-0D3B-08D1E9A8FC3B}"/>
          </ac:picMkLst>
        </pc:picChg>
        <pc:picChg chg="del">
          <ac:chgData name="Rathnamachary, Raghavendra" userId="76f6d15c-11fb-4c7e-9bdd-071558f43084" providerId="ADAL" clId="{62D8EB3B-1801-4FF5-AF86-7C28BC2989DD}" dt="2024-02-07T13:31:37.160" v="616" actId="478"/>
          <ac:picMkLst>
            <pc:docMk/>
            <pc:sldMk cId="4251978306" sldId="261"/>
            <ac:picMk id="81" creationId="{EFB0A411-25F2-C749-2A63-9A10999CD329}"/>
          </ac:picMkLst>
        </pc:picChg>
        <pc:cxnChg chg="add mod">
          <ac:chgData name="Rathnamachary, Raghavendra" userId="76f6d15c-11fb-4c7e-9bdd-071558f43084" providerId="ADAL" clId="{62D8EB3B-1801-4FF5-AF86-7C28BC2989DD}" dt="2024-02-07T13:33:27.001" v="646" actId="208"/>
          <ac:cxnSpMkLst>
            <pc:docMk/>
            <pc:sldMk cId="4251978306" sldId="261"/>
            <ac:cxnSpMk id="11" creationId="{FFB30F20-978E-2D25-22D6-47DB4353A2E7}"/>
          </ac:cxnSpMkLst>
        </pc:cxnChg>
        <pc:cxnChg chg="add mod">
          <ac:chgData name="Rathnamachary, Raghavendra" userId="76f6d15c-11fb-4c7e-9bdd-071558f43084" providerId="ADAL" clId="{62D8EB3B-1801-4FF5-AF86-7C28BC2989DD}" dt="2024-02-07T14:04:04.728" v="1069" actId="14100"/>
          <ac:cxnSpMkLst>
            <pc:docMk/>
            <pc:sldMk cId="4251978306" sldId="261"/>
            <ac:cxnSpMk id="15" creationId="{134C2E59-2069-F5DF-90B5-81BFB26073AB}"/>
          </ac:cxnSpMkLst>
        </pc:cxnChg>
        <pc:cxnChg chg="del mod">
          <ac:chgData name="Rathnamachary, Raghavendra" userId="76f6d15c-11fb-4c7e-9bdd-071558f43084" providerId="ADAL" clId="{62D8EB3B-1801-4FF5-AF86-7C28BC2989DD}" dt="2024-02-07T13:31:37.160" v="616" actId="478"/>
          <ac:cxnSpMkLst>
            <pc:docMk/>
            <pc:sldMk cId="4251978306" sldId="261"/>
            <ac:cxnSpMk id="31" creationId="{BBF8B751-F5C3-7481-33C0-AB782B1E86CA}"/>
          </ac:cxnSpMkLst>
        </pc:cxnChg>
        <pc:cxnChg chg="del mod">
          <ac:chgData name="Rathnamachary, Raghavendra" userId="76f6d15c-11fb-4c7e-9bdd-071558f43084" providerId="ADAL" clId="{62D8EB3B-1801-4FF5-AF86-7C28BC2989DD}" dt="2024-02-07T13:31:37.160" v="616" actId="478"/>
          <ac:cxnSpMkLst>
            <pc:docMk/>
            <pc:sldMk cId="4251978306" sldId="261"/>
            <ac:cxnSpMk id="59" creationId="{34E298BB-84CD-3B07-98DB-20537D37B51A}"/>
          </ac:cxnSpMkLst>
        </pc:cxnChg>
        <pc:cxnChg chg="del">
          <ac:chgData name="Rathnamachary, Raghavendra" userId="76f6d15c-11fb-4c7e-9bdd-071558f43084" providerId="ADAL" clId="{62D8EB3B-1801-4FF5-AF86-7C28BC2989DD}" dt="2024-02-07T13:31:37.160" v="616" actId="478"/>
          <ac:cxnSpMkLst>
            <pc:docMk/>
            <pc:sldMk cId="4251978306" sldId="261"/>
            <ac:cxnSpMk id="64" creationId="{846E2FA5-C372-E38B-15E3-665F51609709}"/>
          </ac:cxnSpMkLst>
        </pc:cxnChg>
        <pc:cxnChg chg="del">
          <ac:chgData name="Rathnamachary, Raghavendra" userId="76f6d15c-11fb-4c7e-9bdd-071558f43084" providerId="ADAL" clId="{62D8EB3B-1801-4FF5-AF86-7C28BC2989DD}" dt="2024-02-07T13:31:37.160" v="616" actId="478"/>
          <ac:cxnSpMkLst>
            <pc:docMk/>
            <pc:sldMk cId="4251978306" sldId="261"/>
            <ac:cxnSpMk id="65" creationId="{E1205C52-42BD-CD74-D1BD-F13BEF60B008}"/>
          </ac:cxnSpMkLst>
        </pc:cxnChg>
        <pc:cxnChg chg="del">
          <ac:chgData name="Rathnamachary, Raghavendra" userId="76f6d15c-11fb-4c7e-9bdd-071558f43084" providerId="ADAL" clId="{62D8EB3B-1801-4FF5-AF86-7C28BC2989DD}" dt="2024-02-07T13:31:37.160" v="616" actId="478"/>
          <ac:cxnSpMkLst>
            <pc:docMk/>
            <pc:sldMk cId="4251978306" sldId="261"/>
            <ac:cxnSpMk id="67" creationId="{A9C06C2C-B926-9F11-BB58-98236BF437DF}"/>
          </ac:cxnSpMkLst>
        </pc:cxnChg>
        <pc:cxnChg chg="del">
          <ac:chgData name="Rathnamachary, Raghavendra" userId="76f6d15c-11fb-4c7e-9bdd-071558f43084" providerId="ADAL" clId="{62D8EB3B-1801-4FF5-AF86-7C28BC2989DD}" dt="2024-02-07T13:31:37.160" v="616" actId="478"/>
          <ac:cxnSpMkLst>
            <pc:docMk/>
            <pc:sldMk cId="4251978306" sldId="261"/>
            <ac:cxnSpMk id="69" creationId="{F9B714B6-EB2E-9A70-5985-44D95CC5E8DC}"/>
          </ac:cxnSpMkLst>
        </pc:cxnChg>
        <pc:cxnChg chg="del">
          <ac:chgData name="Rathnamachary, Raghavendra" userId="76f6d15c-11fb-4c7e-9bdd-071558f43084" providerId="ADAL" clId="{62D8EB3B-1801-4FF5-AF86-7C28BC2989DD}" dt="2024-02-07T13:31:37.160" v="616" actId="478"/>
          <ac:cxnSpMkLst>
            <pc:docMk/>
            <pc:sldMk cId="4251978306" sldId="261"/>
            <ac:cxnSpMk id="83" creationId="{8FFBF503-13C2-3858-38FC-FBD51076ABA2}"/>
          </ac:cxnSpMkLst>
        </pc:cxnChg>
        <pc:cxnChg chg="del">
          <ac:chgData name="Rathnamachary, Raghavendra" userId="76f6d15c-11fb-4c7e-9bdd-071558f43084" providerId="ADAL" clId="{62D8EB3B-1801-4FF5-AF86-7C28BC2989DD}" dt="2024-02-07T13:31:37.160" v="616" actId="478"/>
          <ac:cxnSpMkLst>
            <pc:docMk/>
            <pc:sldMk cId="4251978306" sldId="261"/>
            <ac:cxnSpMk id="91" creationId="{9A56E5FE-4841-3095-0F50-3FC7F0261983}"/>
          </ac:cxnSpMkLst>
        </pc:cxnChg>
      </pc:sldChg>
      <pc:sldChg chg="add">
        <pc:chgData name="Rathnamachary, Raghavendra" userId="76f6d15c-11fb-4c7e-9bdd-071558f43084" providerId="ADAL" clId="{62D8EB3B-1801-4FF5-AF86-7C28BC2989DD}" dt="2024-02-07T16:19:17.241" v="2730"/>
        <pc:sldMkLst>
          <pc:docMk/>
          <pc:sldMk cId="3928161045" sldId="264"/>
        </pc:sldMkLst>
      </pc:sldChg>
      <pc:sldChg chg="addSp delSp modSp add del mod">
        <pc:chgData name="Rathnamachary, Raghavendra" userId="76f6d15c-11fb-4c7e-9bdd-071558f43084" providerId="ADAL" clId="{62D8EB3B-1801-4FF5-AF86-7C28BC2989DD}" dt="2024-02-07T16:19:14.601" v="2729" actId="2696"/>
        <pc:sldMkLst>
          <pc:docMk/>
          <pc:sldMk cId="4225975230" sldId="264"/>
        </pc:sldMkLst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2" creationId="{2E8E99E5-50A7-8DB7-B634-FED25F03F211}"/>
          </ac:spMkLst>
        </pc:spChg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3" creationId="{E6049B91-F287-00F9-27D7-65A583BD1104}"/>
          </ac:spMkLst>
        </pc:spChg>
        <pc:spChg chg="mod">
          <ac:chgData name="Rathnamachary, Raghavendra" userId="76f6d15c-11fb-4c7e-9bdd-071558f43084" providerId="ADAL" clId="{62D8EB3B-1801-4FF5-AF86-7C28BC2989DD}" dt="2024-02-07T15:47:04.224" v="2191" actId="14100"/>
          <ac:spMkLst>
            <pc:docMk/>
            <pc:sldMk cId="4225975230" sldId="264"/>
            <ac:spMk id="4" creationId="{8441E5E1-E881-3D66-A067-F5D7202A26AE}"/>
          </ac:spMkLst>
        </pc:spChg>
        <pc:spChg chg="add mod">
          <ac:chgData name="Rathnamachary, Raghavendra" userId="76f6d15c-11fb-4c7e-9bdd-071558f43084" providerId="ADAL" clId="{62D8EB3B-1801-4FF5-AF86-7C28BC2989DD}" dt="2024-02-07T15:47:13.273" v="2222" actId="1036"/>
          <ac:spMkLst>
            <pc:docMk/>
            <pc:sldMk cId="4225975230" sldId="264"/>
            <ac:spMk id="6" creationId="{94C313F6-8794-9B4D-225F-5C5EA9D38651}"/>
          </ac:spMkLst>
        </pc:spChg>
        <pc:spChg chg="add mod">
          <ac:chgData name="Rathnamachary, Raghavendra" userId="76f6d15c-11fb-4c7e-9bdd-071558f43084" providerId="ADAL" clId="{62D8EB3B-1801-4FF5-AF86-7C28BC2989DD}" dt="2024-02-07T15:47:13.273" v="2222" actId="1036"/>
          <ac:spMkLst>
            <pc:docMk/>
            <pc:sldMk cId="4225975230" sldId="264"/>
            <ac:spMk id="7" creationId="{EDADDF9D-DEA5-809D-D66F-57DFE0252333}"/>
          </ac:spMkLst>
        </pc:spChg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8" creationId="{AAE3B74E-309F-B334-B376-01BE8669FDAB}"/>
          </ac:spMkLst>
        </pc:spChg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9" creationId="{93FD59F2-1FEE-618A-158B-29E192245A6A}"/>
          </ac:spMkLst>
        </pc:spChg>
        <pc:spChg chg="add mod">
          <ac:chgData name="Rathnamachary, Raghavendra" userId="76f6d15c-11fb-4c7e-9bdd-071558f43084" providerId="ADAL" clId="{62D8EB3B-1801-4FF5-AF86-7C28BC2989DD}" dt="2024-02-07T15:47:13.273" v="2222" actId="1036"/>
          <ac:spMkLst>
            <pc:docMk/>
            <pc:sldMk cId="4225975230" sldId="264"/>
            <ac:spMk id="10" creationId="{535ACBB3-A909-37FC-14AF-FB057E9F5130}"/>
          </ac:spMkLst>
        </pc:spChg>
        <pc:spChg chg="add mod">
          <ac:chgData name="Rathnamachary, Raghavendra" userId="76f6d15c-11fb-4c7e-9bdd-071558f43084" providerId="ADAL" clId="{62D8EB3B-1801-4FF5-AF86-7C28BC2989DD}" dt="2024-02-07T15:47:13.273" v="2222" actId="1036"/>
          <ac:spMkLst>
            <pc:docMk/>
            <pc:sldMk cId="4225975230" sldId="264"/>
            <ac:spMk id="12" creationId="{322BF19E-5B9F-97F8-881C-269E419400E3}"/>
          </ac:spMkLst>
        </pc:spChg>
        <pc:spChg chg="add mod">
          <ac:chgData name="Rathnamachary, Raghavendra" userId="76f6d15c-11fb-4c7e-9bdd-071558f43084" providerId="ADAL" clId="{62D8EB3B-1801-4FF5-AF86-7C28BC2989DD}" dt="2024-02-07T15:47:13.273" v="2222" actId="1036"/>
          <ac:spMkLst>
            <pc:docMk/>
            <pc:sldMk cId="4225975230" sldId="264"/>
            <ac:spMk id="13" creationId="{6A91C8C1-28D5-E83A-95BB-E61280F3FF4B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14" creationId="{EDF301CB-D602-7C88-6AB5-C19406583176}"/>
          </ac:spMkLst>
        </pc:spChg>
        <pc:spChg chg="add mod">
          <ac:chgData name="Rathnamachary, Raghavendra" userId="76f6d15c-11fb-4c7e-9bdd-071558f43084" providerId="ADAL" clId="{62D8EB3B-1801-4FF5-AF86-7C28BC2989DD}" dt="2024-02-07T15:56:02.098" v="2416" actId="113"/>
          <ac:spMkLst>
            <pc:docMk/>
            <pc:sldMk cId="4225975230" sldId="264"/>
            <ac:spMk id="16" creationId="{0D178C32-2B14-F07D-041D-28F158F72F21}"/>
          </ac:spMkLst>
        </pc:spChg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18" creationId="{370466FD-F677-5D86-639C-67B820067D7C}"/>
          </ac:spMkLst>
        </pc:spChg>
        <pc:spChg chg="add del mod">
          <ac:chgData name="Rathnamachary, Raghavendra" userId="76f6d15c-11fb-4c7e-9bdd-071558f43084" providerId="ADAL" clId="{62D8EB3B-1801-4FF5-AF86-7C28BC2989DD}" dt="2024-02-07T14:54:57.265" v="1846" actId="478"/>
          <ac:spMkLst>
            <pc:docMk/>
            <pc:sldMk cId="4225975230" sldId="264"/>
            <ac:spMk id="19" creationId="{0DA3EF5B-4CD9-BD21-F63D-CA2AD036628B}"/>
          </ac:spMkLst>
        </pc:spChg>
        <pc:spChg chg="add del mod">
          <ac:chgData name="Rathnamachary, Raghavendra" userId="76f6d15c-11fb-4c7e-9bdd-071558f43084" providerId="ADAL" clId="{62D8EB3B-1801-4FF5-AF86-7C28BC2989DD}" dt="2024-02-07T14:49:46.178" v="1586" actId="478"/>
          <ac:spMkLst>
            <pc:docMk/>
            <pc:sldMk cId="4225975230" sldId="264"/>
            <ac:spMk id="20" creationId="{C8478BF3-FE42-EF23-4980-341A19C166D4}"/>
          </ac:spMkLst>
        </pc:spChg>
        <pc:spChg chg="add del mod">
          <ac:chgData name="Rathnamachary, Raghavendra" userId="76f6d15c-11fb-4c7e-9bdd-071558f43084" providerId="ADAL" clId="{62D8EB3B-1801-4FF5-AF86-7C28BC2989DD}" dt="2024-02-07T14:49:54.324" v="1589" actId="478"/>
          <ac:spMkLst>
            <pc:docMk/>
            <pc:sldMk cId="4225975230" sldId="264"/>
            <ac:spMk id="21" creationId="{A9CEC5DE-69DA-6C63-03DE-7607D4B7AF4B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22" creationId="{B9C94334-0AC0-7CF6-F111-3EF6AF096D31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23" creationId="{DA6F30C0-BB0C-F877-94CC-1A3888C5E729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24" creationId="{3046F31B-C6C4-B00C-E287-64706DCD2C45}"/>
          </ac:spMkLst>
        </pc:spChg>
        <pc:spChg chg="add del mod">
          <ac:chgData name="Rathnamachary, Raghavendra" userId="76f6d15c-11fb-4c7e-9bdd-071558f43084" providerId="ADAL" clId="{62D8EB3B-1801-4FF5-AF86-7C28BC2989DD}" dt="2024-02-07T14:43:21.853" v="1310"/>
          <ac:spMkLst>
            <pc:docMk/>
            <pc:sldMk cId="4225975230" sldId="264"/>
            <ac:spMk id="25" creationId="{3E6EDC47-8577-F07A-4CEA-0FD1F635C9C8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26" creationId="{76BEB26E-5B3B-43B2-D1C8-0F28BCDB7263}"/>
          </ac:spMkLst>
        </pc:spChg>
        <pc:spChg chg="add del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27" creationId="{1A2B08B8-A40B-CF9A-4A7E-8D883899B443}"/>
          </ac:spMkLst>
        </pc:spChg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29" creationId="{483931C6-55D9-7A59-9E64-4B989B56B07B}"/>
          </ac:spMkLst>
        </pc:spChg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30" creationId="{C30829C0-42AE-3D77-1F31-9D3EE52AFC0A}"/>
          </ac:spMkLst>
        </pc:spChg>
        <pc:spChg chg="add del mod">
          <ac:chgData name="Rathnamachary, Raghavendra" userId="76f6d15c-11fb-4c7e-9bdd-071558f43084" providerId="ADAL" clId="{62D8EB3B-1801-4FF5-AF86-7C28BC2989DD}" dt="2024-02-07T14:55:44.974" v="1860" actId="478"/>
          <ac:spMkLst>
            <pc:docMk/>
            <pc:sldMk cId="4225975230" sldId="264"/>
            <ac:spMk id="32" creationId="{991C0041-F933-8644-6C38-F338A1FAD195}"/>
          </ac:spMkLst>
        </pc:spChg>
        <pc:spChg chg="add del mod">
          <ac:chgData name="Rathnamachary, Raghavendra" userId="76f6d15c-11fb-4c7e-9bdd-071558f43084" providerId="ADAL" clId="{62D8EB3B-1801-4FF5-AF86-7C28BC2989DD}" dt="2024-02-07T14:55:32.916" v="1855" actId="478"/>
          <ac:spMkLst>
            <pc:docMk/>
            <pc:sldMk cId="4225975230" sldId="264"/>
            <ac:spMk id="35" creationId="{B71E8AF8-25AA-2EA5-0698-D8031C9C662A}"/>
          </ac:spMkLst>
        </pc:spChg>
        <pc:spChg chg="add del mod">
          <ac:chgData name="Rathnamachary, Raghavendra" userId="76f6d15c-11fb-4c7e-9bdd-071558f43084" providerId="ADAL" clId="{62D8EB3B-1801-4FF5-AF86-7C28BC2989DD}" dt="2024-02-07T14:56:26.720" v="1867" actId="478"/>
          <ac:spMkLst>
            <pc:docMk/>
            <pc:sldMk cId="4225975230" sldId="264"/>
            <ac:spMk id="36" creationId="{70CA28FC-AA90-F854-034E-BC62AC1808CD}"/>
          </ac:spMkLst>
        </pc:spChg>
        <pc:spChg chg="add del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37" creationId="{92A20EAE-E132-9F4F-07E4-EA31F7428BDA}"/>
          </ac:spMkLst>
        </pc:spChg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38" creationId="{B26167AC-9D61-BAA4-07AA-8C7AFBAB7C5B}"/>
          </ac:spMkLst>
        </pc:spChg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41" creationId="{4B5E56A9-CBAE-B41D-F2C2-337BDAB6B5B7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44" creationId="{4046BC9B-2025-F919-F4FD-CAE9CB73468D}"/>
          </ac:spMkLst>
        </pc:spChg>
        <pc:spChg chg="add del mod">
          <ac:chgData name="Rathnamachary, Raghavendra" userId="76f6d15c-11fb-4c7e-9bdd-071558f43084" providerId="ADAL" clId="{62D8EB3B-1801-4FF5-AF86-7C28BC2989DD}" dt="2024-02-07T14:52:51.811" v="1769" actId="478"/>
          <ac:spMkLst>
            <pc:docMk/>
            <pc:sldMk cId="4225975230" sldId="264"/>
            <ac:spMk id="46" creationId="{F77C838E-F265-A347-3460-A70B1920FCC4}"/>
          </ac:spMkLst>
        </pc:spChg>
        <pc:spChg chg="add del mod">
          <ac:chgData name="Rathnamachary, Raghavendra" userId="76f6d15c-11fb-4c7e-9bdd-071558f43084" providerId="ADAL" clId="{62D8EB3B-1801-4FF5-AF86-7C28BC2989DD}" dt="2024-02-07T14:52:55.472" v="1770" actId="478"/>
          <ac:spMkLst>
            <pc:docMk/>
            <pc:sldMk cId="4225975230" sldId="264"/>
            <ac:spMk id="47" creationId="{923C6B7C-0C3E-D6CF-9E56-1C90D6EC75A6}"/>
          </ac:spMkLst>
        </pc:spChg>
        <pc:spChg chg="add del mod">
          <ac:chgData name="Rathnamachary, Raghavendra" userId="76f6d15c-11fb-4c7e-9bdd-071558f43084" providerId="ADAL" clId="{62D8EB3B-1801-4FF5-AF86-7C28BC2989DD}" dt="2024-02-07T14:52:55.472" v="1770" actId="478"/>
          <ac:spMkLst>
            <pc:docMk/>
            <pc:sldMk cId="4225975230" sldId="264"/>
            <ac:spMk id="48" creationId="{EFA2B2AD-8B54-9B13-1AEC-4F1E7353475A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49" creationId="{CD6ED6D7-232E-C80F-619A-F42818ED7FAE}"/>
          </ac:spMkLst>
        </pc:spChg>
        <pc:spChg chg="del">
          <ac:chgData name="Rathnamachary, Raghavendra" userId="76f6d15c-11fb-4c7e-9bdd-071558f43084" providerId="ADAL" clId="{62D8EB3B-1801-4FF5-AF86-7C28BC2989DD}" dt="2024-02-07T14:36:49.798" v="1114" actId="478"/>
          <ac:spMkLst>
            <pc:docMk/>
            <pc:sldMk cId="4225975230" sldId="264"/>
            <ac:spMk id="50" creationId="{4CCECD53-65FC-7554-A343-0B49486F9311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51" creationId="{8B35E378-7ED4-1CDB-BA5F-4DFDD7F67DFA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52" creationId="{F419AB0F-D37C-34E6-DCE6-9C5153A9DE8A}"/>
          </ac:spMkLst>
        </pc:spChg>
        <pc:spChg chg="add mod">
          <ac:chgData name="Rathnamachary, Raghavendra" userId="76f6d15c-11fb-4c7e-9bdd-071558f43084" providerId="ADAL" clId="{62D8EB3B-1801-4FF5-AF86-7C28BC2989DD}" dt="2024-02-07T14:53:39.810" v="1804" actId="571"/>
          <ac:spMkLst>
            <pc:docMk/>
            <pc:sldMk cId="4225975230" sldId="264"/>
            <ac:spMk id="53" creationId="{B27A3E8D-DEFE-C211-4FFB-89CD17D2FA0A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54" creationId="{3FEE4D5A-4043-03E2-D99C-8C8D50F57786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55" creationId="{BD05A865-FE21-B6A0-6037-B72BD6013C32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56" creationId="{014816BB-2305-655B-4E3E-B2350C913735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58" creationId="{67226A25-7E24-1D7D-FAF1-6D0CE15BAFDC}"/>
          </ac:spMkLst>
        </pc:spChg>
        <pc:spChg chg="add del mod">
          <ac:chgData name="Rathnamachary, Raghavendra" userId="76f6d15c-11fb-4c7e-9bdd-071558f43084" providerId="ADAL" clId="{62D8EB3B-1801-4FF5-AF86-7C28BC2989DD}" dt="2024-02-07T14:57:57.777" v="2009" actId="478"/>
          <ac:spMkLst>
            <pc:docMk/>
            <pc:sldMk cId="4225975230" sldId="264"/>
            <ac:spMk id="59" creationId="{FAC2383A-B817-B206-AED8-3DAFB97B17F3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60" creationId="{7A7BE377-4D90-B717-0243-A51C045921BC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61" creationId="{51921FBF-9367-25EE-07FB-389844343DE9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62" creationId="{CF28C29E-31EF-E30A-12CA-3FB889E064AC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63" creationId="{3DC2B318-76BC-A919-5631-4CA3B91EE7EB}"/>
          </ac:spMkLst>
        </pc:spChg>
        <pc:spChg chg="add mod">
          <ac:chgData name="Rathnamachary, Raghavendra" userId="76f6d15c-11fb-4c7e-9bdd-071558f43084" providerId="ADAL" clId="{62D8EB3B-1801-4FF5-AF86-7C28BC2989DD}" dt="2024-02-07T15:46:50.590" v="2190" actId="1076"/>
          <ac:spMkLst>
            <pc:docMk/>
            <pc:sldMk cId="4225975230" sldId="264"/>
            <ac:spMk id="64" creationId="{5BBBC102-7C66-82C7-8108-4B8C136186CA}"/>
          </ac:spMkLst>
        </pc:spChg>
        <pc:spChg chg="add mod">
          <ac:chgData name="Rathnamachary, Raghavendra" userId="76f6d15c-11fb-4c7e-9bdd-071558f43084" providerId="ADAL" clId="{62D8EB3B-1801-4FF5-AF86-7C28BC2989DD}" dt="2024-02-07T15:46:15.435" v="2184" actId="571"/>
          <ac:spMkLst>
            <pc:docMk/>
            <pc:sldMk cId="4225975230" sldId="264"/>
            <ac:spMk id="91" creationId="{DAE7D833-442C-741B-AA69-CAA29EE43AAF}"/>
          </ac:spMkLst>
        </pc:spChg>
        <pc:spChg chg="add del mod">
          <ac:chgData name="Rathnamachary, Raghavendra" userId="76f6d15c-11fb-4c7e-9bdd-071558f43084" providerId="ADAL" clId="{62D8EB3B-1801-4FF5-AF86-7C28BC2989DD}" dt="2024-02-07T15:48:37.952" v="2260" actId="478"/>
          <ac:spMkLst>
            <pc:docMk/>
            <pc:sldMk cId="4225975230" sldId="264"/>
            <ac:spMk id="93" creationId="{F0FB0342-D482-0028-1A3E-CE70AE1A7118}"/>
          </ac:spMkLst>
        </pc:spChg>
        <pc:spChg chg="add mod">
          <ac:chgData name="Rathnamachary, Raghavendra" userId="76f6d15c-11fb-4c7e-9bdd-071558f43084" providerId="ADAL" clId="{62D8EB3B-1801-4FF5-AF86-7C28BC2989DD}" dt="2024-02-07T15:53:11.849" v="2366" actId="1036"/>
          <ac:spMkLst>
            <pc:docMk/>
            <pc:sldMk cId="4225975230" sldId="264"/>
            <ac:spMk id="94" creationId="{71E6BFC8-BA09-9B93-EE12-BBC389BE808F}"/>
          </ac:spMkLst>
        </pc:spChg>
        <pc:spChg chg="add mod">
          <ac:chgData name="Rathnamachary, Raghavendra" userId="76f6d15c-11fb-4c7e-9bdd-071558f43084" providerId="ADAL" clId="{62D8EB3B-1801-4FF5-AF86-7C28BC2989DD}" dt="2024-02-07T15:53:11.849" v="2366" actId="1036"/>
          <ac:spMkLst>
            <pc:docMk/>
            <pc:sldMk cId="4225975230" sldId="264"/>
            <ac:spMk id="95" creationId="{6B5D8F8D-6C41-312D-02B4-272B7BC7506B}"/>
          </ac:spMkLst>
        </pc:spChg>
        <pc:spChg chg="add mod">
          <ac:chgData name="Rathnamachary, Raghavendra" userId="76f6d15c-11fb-4c7e-9bdd-071558f43084" providerId="ADAL" clId="{62D8EB3B-1801-4FF5-AF86-7C28BC2989DD}" dt="2024-02-07T15:53:11.849" v="2366" actId="1036"/>
          <ac:spMkLst>
            <pc:docMk/>
            <pc:sldMk cId="4225975230" sldId="264"/>
            <ac:spMk id="96" creationId="{E6835D1C-A91C-A90B-E569-3A57FEB171E2}"/>
          </ac:spMkLst>
        </pc:spChg>
        <pc:spChg chg="add mod">
          <ac:chgData name="Rathnamachary, Raghavendra" userId="76f6d15c-11fb-4c7e-9bdd-071558f43084" providerId="ADAL" clId="{62D8EB3B-1801-4FF5-AF86-7C28BC2989DD}" dt="2024-02-07T15:53:11.849" v="2366" actId="1036"/>
          <ac:spMkLst>
            <pc:docMk/>
            <pc:sldMk cId="4225975230" sldId="264"/>
            <ac:spMk id="97" creationId="{8EBC39B4-C5FB-BF68-102B-D3745889F4A4}"/>
          </ac:spMkLst>
        </pc:spChg>
        <pc:picChg chg="del">
          <ac:chgData name="Rathnamachary, Raghavendra" userId="76f6d15c-11fb-4c7e-9bdd-071558f43084" providerId="ADAL" clId="{62D8EB3B-1801-4FF5-AF86-7C28BC2989DD}" dt="2024-02-07T14:36:49.798" v="1114" actId="478"/>
          <ac:picMkLst>
            <pc:docMk/>
            <pc:sldMk cId="4225975230" sldId="264"/>
            <ac:picMk id="17" creationId="{AEB88506-A02C-5569-4E43-935C2D19AC0A}"/>
          </ac:picMkLst>
        </pc:picChg>
        <pc:picChg chg="add mod">
          <ac:chgData name="Rathnamachary, Raghavendra" userId="76f6d15c-11fb-4c7e-9bdd-071558f43084" providerId="ADAL" clId="{62D8EB3B-1801-4FF5-AF86-7C28BC2989DD}" dt="2024-02-07T15:46:50.590" v="2190" actId="1076"/>
          <ac:picMkLst>
            <pc:docMk/>
            <pc:sldMk cId="4225975230" sldId="264"/>
            <ac:picMk id="31" creationId="{3F101152-AA00-A72D-9B2E-EAAB14FA60FD}"/>
          </ac:picMkLst>
        </pc:picChg>
        <pc:picChg chg="add mod">
          <ac:chgData name="Rathnamachary, Raghavendra" userId="76f6d15c-11fb-4c7e-9bdd-071558f43084" providerId="ADAL" clId="{62D8EB3B-1801-4FF5-AF86-7C28BC2989DD}" dt="2024-02-07T15:46:50.590" v="2190" actId="1076"/>
          <ac:picMkLst>
            <pc:docMk/>
            <pc:sldMk cId="4225975230" sldId="264"/>
            <ac:picMk id="34" creationId="{17632D9C-9594-2EB3-34A0-071B31FE2F7F}"/>
          </ac:picMkLst>
        </pc:picChg>
        <pc:picChg chg="del">
          <ac:chgData name="Rathnamachary, Raghavendra" userId="76f6d15c-11fb-4c7e-9bdd-071558f43084" providerId="ADAL" clId="{62D8EB3B-1801-4FF5-AF86-7C28BC2989DD}" dt="2024-02-07T14:36:49.798" v="1114" actId="478"/>
          <ac:picMkLst>
            <pc:docMk/>
            <pc:sldMk cId="4225975230" sldId="264"/>
            <ac:picMk id="40" creationId="{E84CB719-5178-DA50-799C-C8AB6C8B165E}"/>
          </ac:picMkLst>
        </pc:picChg>
        <pc:picChg chg="add mod">
          <ac:chgData name="Rathnamachary, Raghavendra" userId="76f6d15c-11fb-4c7e-9bdd-071558f43084" providerId="ADAL" clId="{62D8EB3B-1801-4FF5-AF86-7C28BC2989DD}" dt="2024-02-07T15:46:50.590" v="2190" actId="1076"/>
          <ac:picMkLst>
            <pc:docMk/>
            <pc:sldMk cId="4225975230" sldId="264"/>
            <ac:picMk id="42" creationId="{EE54269C-2A1F-3216-B95C-0931C26AF017}"/>
          </ac:picMkLst>
        </pc:picChg>
        <pc:picChg chg="del">
          <ac:chgData name="Rathnamachary, Raghavendra" userId="76f6d15c-11fb-4c7e-9bdd-071558f43084" providerId="ADAL" clId="{62D8EB3B-1801-4FF5-AF86-7C28BC2989DD}" dt="2024-02-07T14:36:49.798" v="1114" actId="478"/>
          <ac:picMkLst>
            <pc:docMk/>
            <pc:sldMk cId="4225975230" sldId="264"/>
            <ac:picMk id="43" creationId="{55F8DD25-2DC2-82DF-D04C-433BB4F97210}"/>
          </ac:picMkLst>
        </pc:picChg>
        <pc:picChg chg="del">
          <ac:chgData name="Rathnamachary, Raghavendra" userId="76f6d15c-11fb-4c7e-9bdd-071558f43084" providerId="ADAL" clId="{62D8EB3B-1801-4FF5-AF86-7C28BC2989DD}" dt="2024-02-07T14:36:49.798" v="1114" actId="478"/>
          <ac:picMkLst>
            <pc:docMk/>
            <pc:sldMk cId="4225975230" sldId="264"/>
            <ac:picMk id="45" creationId="{EF47FA5C-885E-F8F9-39B8-A70834B3C36A}"/>
          </ac:picMkLst>
        </pc:picChg>
        <pc:picChg chg="add mod">
          <ac:chgData name="Rathnamachary, Raghavendra" userId="76f6d15c-11fb-4c7e-9bdd-071558f43084" providerId="ADAL" clId="{62D8EB3B-1801-4FF5-AF86-7C28BC2989DD}" dt="2024-02-07T15:46:50.590" v="2190" actId="1076"/>
          <ac:picMkLst>
            <pc:docMk/>
            <pc:sldMk cId="4225975230" sldId="264"/>
            <ac:picMk id="57" creationId="{58F1108E-AD65-02B9-1113-0AA799DE30D9}"/>
          </ac:picMkLst>
        </pc:picChg>
        <pc:picChg chg="add mod">
          <ac:chgData name="Rathnamachary, Raghavendra" userId="76f6d15c-11fb-4c7e-9bdd-071558f43084" providerId="ADAL" clId="{62D8EB3B-1801-4FF5-AF86-7C28BC2989DD}" dt="2024-02-07T15:56:10.048" v="2485" actId="1038"/>
          <ac:picMkLst>
            <pc:docMk/>
            <pc:sldMk cId="4225975230" sldId="264"/>
            <ac:picMk id="113" creationId="{E9B85DD6-511A-8C93-4F79-6BDF645D893C}"/>
          </ac:picMkLst>
        </pc:picChg>
        <pc:cxnChg chg="del mod">
          <ac:chgData name="Rathnamachary, Raghavendra" userId="76f6d15c-11fb-4c7e-9bdd-071558f43084" providerId="ADAL" clId="{62D8EB3B-1801-4FF5-AF86-7C28BC2989DD}" dt="2024-02-07T14:36:49.798" v="1114" actId="478"/>
          <ac:cxnSpMkLst>
            <pc:docMk/>
            <pc:sldMk cId="4225975230" sldId="264"/>
            <ac:cxnSpMk id="11" creationId="{FFB30F20-978E-2D25-22D6-47DB4353A2E7}"/>
          </ac:cxnSpMkLst>
        </pc:cxnChg>
        <pc:cxnChg chg="del mod">
          <ac:chgData name="Rathnamachary, Raghavendra" userId="76f6d15c-11fb-4c7e-9bdd-071558f43084" providerId="ADAL" clId="{62D8EB3B-1801-4FF5-AF86-7C28BC2989DD}" dt="2024-02-07T14:36:49.798" v="1114" actId="478"/>
          <ac:cxnSpMkLst>
            <pc:docMk/>
            <pc:sldMk cId="4225975230" sldId="264"/>
            <ac:cxnSpMk id="15" creationId="{134C2E59-2069-F5DF-90B5-81BFB26073AB}"/>
          </ac:cxnSpMkLst>
        </pc:cxnChg>
        <pc:cxnChg chg="add del mod">
          <ac:chgData name="Rathnamachary, Raghavendra" userId="76f6d15c-11fb-4c7e-9bdd-071558f43084" providerId="ADAL" clId="{62D8EB3B-1801-4FF5-AF86-7C28BC2989DD}" dt="2024-02-07T15:01:33.002" v="2127" actId="478"/>
          <ac:cxnSpMkLst>
            <pc:docMk/>
            <pc:sldMk cId="4225975230" sldId="264"/>
            <ac:cxnSpMk id="66" creationId="{0D6046C8-355C-01DA-FBC5-BC7F28D25601}"/>
          </ac:cxnSpMkLst>
        </pc:cxnChg>
        <pc:cxnChg chg="add del mod">
          <ac:chgData name="Rathnamachary, Raghavendra" userId="76f6d15c-11fb-4c7e-9bdd-071558f43084" providerId="ADAL" clId="{62D8EB3B-1801-4FF5-AF86-7C28BC2989DD}" dt="2024-02-07T15:01:17.064" v="2122" actId="478"/>
          <ac:cxnSpMkLst>
            <pc:docMk/>
            <pc:sldMk cId="4225975230" sldId="264"/>
            <ac:cxnSpMk id="68" creationId="{B4975C38-DA40-7000-7BD2-FF45CE55E122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71" creationId="{398CC518-BBE8-5536-C306-7EB5C5ED8B3A}"/>
          </ac:cxnSpMkLst>
        </pc:cxnChg>
        <pc:cxnChg chg="add del mod">
          <ac:chgData name="Rathnamachary, Raghavendra" userId="76f6d15c-11fb-4c7e-9bdd-071558f43084" providerId="ADAL" clId="{62D8EB3B-1801-4FF5-AF86-7C28BC2989DD}" dt="2024-02-07T15:01:35.649" v="2129" actId="478"/>
          <ac:cxnSpMkLst>
            <pc:docMk/>
            <pc:sldMk cId="4225975230" sldId="264"/>
            <ac:cxnSpMk id="73" creationId="{D7356155-3E98-6F6B-F592-72E7556CFC7C}"/>
          </ac:cxnSpMkLst>
        </pc:cxnChg>
        <pc:cxnChg chg="add del mod">
          <ac:chgData name="Rathnamachary, Raghavendra" userId="76f6d15c-11fb-4c7e-9bdd-071558f43084" providerId="ADAL" clId="{62D8EB3B-1801-4FF5-AF86-7C28BC2989DD}" dt="2024-02-07T15:01:53.607" v="2135" actId="478"/>
          <ac:cxnSpMkLst>
            <pc:docMk/>
            <pc:sldMk cId="4225975230" sldId="264"/>
            <ac:cxnSpMk id="74" creationId="{71DF8232-6849-00C3-FCFD-1C7AF53654F7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77" creationId="{749DC623-C070-9537-E95A-85D6D8FEC833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79" creationId="{71FA0B17-9BF3-2603-5C47-60FF6CFD2D3D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81" creationId="{0D765323-4085-5713-7D44-D8EF7C8FDC9B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83" creationId="{8AE033F0-A7DB-06A2-0128-4C3F3821747E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84" creationId="{D5348193-C6D9-A351-46E3-9D8319E6DDA1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86" creationId="{C638F213-CEE9-5420-410E-383F086E382D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88" creationId="{E11C5C9B-A6DA-CA40-360F-C6E82DDE498B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90" creationId="{8C88CE8F-5A69-56DD-508B-E0CF4509C9AD}"/>
          </ac:cxnSpMkLst>
        </pc:cxnChg>
        <pc:cxnChg chg="add mod">
          <ac:chgData name="Rathnamachary, Raghavendra" userId="76f6d15c-11fb-4c7e-9bdd-071558f43084" providerId="ADAL" clId="{62D8EB3B-1801-4FF5-AF86-7C28BC2989DD}" dt="2024-02-07T15:46:50.590" v="2190" actId="1076"/>
          <ac:cxnSpMkLst>
            <pc:docMk/>
            <pc:sldMk cId="4225975230" sldId="264"/>
            <ac:cxnSpMk id="92" creationId="{0DDAAA86-5150-E5F0-9EC8-D95B9597B680}"/>
          </ac:cxnSpMkLst>
        </pc:cxnChg>
        <pc:cxnChg chg="add mod">
          <ac:chgData name="Rathnamachary, Raghavendra" userId="76f6d15c-11fb-4c7e-9bdd-071558f43084" providerId="ADAL" clId="{62D8EB3B-1801-4FF5-AF86-7C28BC2989DD}" dt="2024-02-07T15:52:04.795" v="2358" actId="208"/>
          <ac:cxnSpMkLst>
            <pc:docMk/>
            <pc:sldMk cId="4225975230" sldId="264"/>
            <ac:cxnSpMk id="99" creationId="{345841ED-855F-9962-2D7C-62E24139FDAF}"/>
          </ac:cxnSpMkLst>
        </pc:cxnChg>
        <pc:cxnChg chg="add mod">
          <ac:chgData name="Rathnamachary, Raghavendra" userId="76f6d15c-11fb-4c7e-9bdd-071558f43084" providerId="ADAL" clId="{62D8EB3B-1801-4FF5-AF86-7C28BC2989DD}" dt="2024-02-07T15:52:19.827" v="2360" actId="208"/>
          <ac:cxnSpMkLst>
            <pc:docMk/>
            <pc:sldMk cId="4225975230" sldId="264"/>
            <ac:cxnSpMk id="101" creationId="{7AB41F1F-854D-25A9-2AFA-7B383DBD960B}"/>
          </ac:cxnSpMkLst>
        </pc:cxnChg>
        <pc:cxnChg chg="add mod">
          <ac:chgData name="Rathnamachary, Raghavendra" userId="76f6d15c-11fb-4c7e-9bdd-071558f43084" providerId="ADAL" clId="{62D8EB3B-1801-4FF5-AF86-7C28BC2989DD}" dt="2024-02-07T15:52:40.955" v="2362" actId="208"/>
          <ac:cxnSpMkLst>
            <pc:docMk/>
            <pc:sldMk cId="4225975230" sldId="264"/>
            <ac:cxnSpMk id="103" creationId="{4A0DDC8D-E63D-F7F3-F109-DBC3DC14DA90}"/>
          </ac:cxnSpMkLst>
        </pc:cxnChg>
        <pc:cxnChg chg="add mod">
          <ac:chgData name="Rathnamachary, Raghavendra" userId="76f6d15c-11fb-4c7e-9bdd-071558f43084" providerId="ADAL" clId="{62D8EB3B-1801-4FF5-AF86-7C28BC2989DD}" dt="2024-02-07T15:52:52.116" v="2364" actId="1076"/>
          <ac:cxnSpMkLst>
            <pc:docMk/>
            <pc:sldMk cId="4225975230" sldId="264"/>
            <ac:cxnSpMk id="104" creationId="{98EA0248-247F-6596-BB77-4BE87EEA9A4F}"/>
          </ac:cxnSpMkLst>
        </pc:cxnChg>
        <pc:cxnChg chg="add mod">
          <ac:chgData name="Rathnamachary, Raghavendra" userId="76f6d15c-11fb-4c7e-9bdd-071558f43084" providerId="ADAL" clId="{62D8EB3B-1801-4FF5-AF86-7C28BC2989DD}" dt="2024-02-07T15:53:25.438" v="2368" actId="1076"/>
          <ac:cxnSpMkLst>
            <pc:docMk/>
            <pc:sldMk cId="4225975230" sldId="264"/>
            <ac:cxnSpMk id="105" creationId="{4F09895D-C76A-C222-238A-2584EC5B9286}"/>
          </ac:cxnSpMkLst>
        </pc:cxnChg>
        <pc:cxnChg chg="add mod">
          <ac:chgData name="Rathnamachary, Raghavendra" userId="76f6d15c-11fb-4c7e-9bdd-071558f43084" providerId="ADAL" clId="{62D8EB3B-1801-4FF5-AF86-7C28BC2989DD}" dt="2024-02-07T15:53:35.750" v="2370" actId="1076"/>
          <ac:cxnSpMkLst>
            <pc:docMk/>
            <pc:sldMk cId="4225975230" sldId="264"/>
            <ac:cxnSpMk id="106" creationId="{43C4313C-1672-C82E-1347-D8FB506D303A}"/>
          </ac:cxnSpMkLst>
        </pc:cxnChg>
        <pc:cxnChg chg="add mod">
          <ac:chgData name="Rathnamachary, Raghavendra" userId="76f6d15c-11fb-4c7e-9bdd-071558f43084" providerId="ADAL" clId="{62D8EB3B-1801-4FF5-AF86-7C28BC2989DD}" dt="2024-02-07T15:53:47.715" v="2373" actId="1076"/>
          <ac:cxnSpMkLst>
            <pc:docMk/>
            <pc:sldMk cId="4225975230" sldId="264"/>
            <ac:cxnSpMk id="107" creationId="{35DAC4EF-52FE-52C9-E455-6B586D74D59C}"/>
          </ac:cxnSpMkLst>
        </pc:cxnChg>
        <pc:cxnChg chg="add mod">
          <ac:chgData name="Rathnamachary, Raghavendra" userId="76f6d15c-11fb-4c7e-9bdd-071558f43084" providerId="ADAL" clId="{62D8EB3B-1801-4FF5-AF86-7C28BC2989DD}" dt="2024-02-07T15:54:31.414" v="2375" actId="1076"/>
          <ac:cxnSpMkLst>
            <pc:docMk/>
            <pc:sldMk cId="4225975230" sldId="264"/>
            <ac:cxnSpMk id="109" creationId="{70DCFBAD-04EA-224B-2037-D55DAA78C616}"/>
          </ac:cxnSpMkLst>
        </pc:cxnChg>
        <pc:cxnChg chg="add mod">
          <ac:chgData name="Rathnamachary, Raghavendra" userId="76f6d15c-11fb-4c7e-9bdd-071558f43084" providerId="ADAL" clId="{62D8EB3B-1801-4FF5-AF86-7C28BC2989DD}" dt="2024-02-07T15:54:37.336" v="2377" actId="1076"/>
          <ac:cxnSpMkLst>
            <pc:docMk/>
            <pc:sldMk cId="4225975230" sldId="264"/>
            <ac:cxnSpMk id="111" creationId="{529B9417-4084-4FE6-01E3-77133D35B438}"/>
          </ac:cxnSpMkLst>
        </pc:cxnChg>
        <pc:cxnChg chg="add mod">
          <ac:chgData name="Rathnamachary, Raghavendra" userId="76f6d15c-11fb-4c7e-9bdd-071558f43084" providerId="ADAL" clId="{62D8EB3B-1801-4FF5-AF86-7C28BC2989DD}" dt="2024-02-07T15:56:25.518" v="2488" actId="14100"/>
          <ac:cxnSpMkLst>
            <pc:docMk/>
            <pc:sldMk cId="4225975230" sldId="264"/>
            <ac:cxnSpMk id="114" creationId="{C9021A63-3A57-0D05-664A-71289F322E3D}"/>
          </ac:cxnSpMkLst>
        </pc:cxnChg>
        <pc:cxnChg chg="add mod">
          <ac:chgData name="Rathnamachary, Raghavendra" userId="76f6d15c-11fb-4c7e-9bdd-071558f43084" providerId="ADAL" clId="{62D8EB3B-1801-4FF5-AF86-7C28BC2989DD}" dt="2024-02-07T15:56:43.852" v="2492" actId="14100"/>
          <ac:cxnSpMkLst>
            <pc:docMk/>
            <pc:sldMk cId="4225975230" sldId="264"/>
            <ac:cxnSpMk id="116" creationId="{16AA3051-03EC-F487-0553-0C6A3DEC7AF6}"/>
          </ac:cxnSpMkLst>
        </pc:cxnChg>
      </pc:sldChg>
      <pc:sldChg chg="addSp delSp modSp add mod ord">
        <pc:chgData name="Rathnamachary, Raghavendra" userId="76f6d15c-11fb-4c7e-9bdd-071558f43084" providerId="ADAL" clId="{62D8EB3B-1801-4FF5-AF86-7C28BC2989DD}" dt="2024-02-07T16:21:48.183" v="2811" actId="478"/>
        <pc:sldMkLst>
          <pc:docMk/>
          <pc:sldMk cId="113729980" sldId="267"/>
        </pc:sldMkLst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4" creationId="{8441E5E1-E881-3D66-A067-F5D7202A26AE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6" creationId="{94C313F6-8794-9B4D-225F-5C5EA9D38651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7" creationId="{EDADDF9D-DEA5-809D-D66F-57DFE0252333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10" creationId="{535ACBB3-A909-37FC-14AF-FB057E9F5130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12" creationId="{322BF19E-5B9F-97F8-881C-269E419400E3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13" creationId="{6A91C8C1-28D5-E83A-95BB-E61280F3FF4B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14" creationId="{EDF301CB-D602-7C88-6AB5-C19406583176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16" creationId="{0D178C32-2B14-F07D-041D-28F158F72F21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22" creationId="{B9C94334-0AC0-7CF6-F111-3EF6AF096D31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23" creationId="{DA6F30C0-BB0C-F877-94CC-1A3888C5E729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24" creationId="{3046F31B-C6C4-B00C-E287-64706DCD2C45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26" creationId="{76BEB26E-5B3B-43B2-D1C8-0F28BCDB7263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27" creationId="{1A2B08B8-A40B-CF9A-4A7E-8D883899B443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37" creationId="{92A20EAE-E132-9F4F-07E4-EA31F7428BDA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44" creationId="{4046BC9B-2025-F919-F4FD-CAE9CB73468D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49" creationId="{CD6ED6D7-232E-C80F-619A-F42818ED7FAE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51" creationId="{8B35E378-7ED4-1CDB-BA5F-4DFDD7F67DFA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52" creationId="{F419AB0F-D37C-34E6-DCE6-9C5153A9DE8A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54" creationId="{3FEE4D5A-4043-03E2-D99C-8C8D50F57786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55" creationId="{BD05A865-FE21-B6A0-6037-B72BD6013C32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56" creationId="{014816BB-2305-655B-4E3E-B2350C913735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58" creationId="{67226A25-7E24-1D7D-FAF1-6D0CE15BAFDC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60" creationId="{7A7BE377-4D90-B717-0243-A51C045921BC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61" creationId="{51921FBF-9367-25EE-07FB-389844343DE9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62" creationId="{CF28C29E-31EF-E30A-12CA-3FB889E064AC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63" creationId="{3DC2B318-76BC-A919-5631-4CA3B91EE7EB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64" creationId="{5BBBC102-7C66-82C7-8108-4B8C136186CA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94" creationId="{71E6BFC8-BA09-9B93-EE12-BBC389BE808F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95" creationId="{6B5D8F8D-6C41-312D-02B4-272B7BC7506B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96" creationId="{E6835D1C-A91C-A90B-E569-3A57FEB171E2}"/>
          </ac:spMkLst>
        </pc:spChg>
        <pc:spChg chg="del">
          <ac:chgData name="Rathnamachary, Raghavendra" userId="76f6d15c-11fb-4c7e-9bdd-071558f43084" providerId="ADAL" clId="{62D8EB3B-1801-4FF5-AF86-7C28BC2989DD}" dt="2024-02-07T15:56:50.910" v="2493" actId="478"/>
          <ac:spMkLst>
            <pc:docMk/>
            <pc:sldMk cId="113729980" sldId="267"/>
            <ac:spMk id="97" creationId="{8EBC39B4-C5FB-BF68-102B-D3745889F4A4}"/>
          </ac:spMkLst>
        </pc:spChg>
        <pc:spChg chg="mod">
          <ac:chgData name="Rathnamachary, Raghavendra" userId="76f6d15c-11fb-4c7e-9bdd-071558f43084" providerId="ADAL" clId="{62D8EB3B-1801-4FF5-AF86-7C28BC2989DD}" dt="2024-02-07T16:20:04.994" v="2759" actId="20577"/>
          <ac:spMkLst>
            <pc:docMk/>
            <pc:sldMk cId="113729980" sldId="267"/>
            <ac:spMk id="110" creationId="{9003E9EE-6F6B-B85C-BDE4-C587BB8E37FF}"/>
          </ac:spMkLst>
        </pc:spChg>
        <pc:spChg chg="add mod">
          <ac:chgData name="Rathnamachary, Raghavendra" userId="76f6d15c-11fb-4c7e-9bdd-071558f43084" providerId="ADAL" clId="{62D8EB3B-1801-4FF5-AF86-7C28BC2989DD}" dt="2024-02-07T16:20:31.179" v="2803" actId="1037"/>
          <ac:spMkLst>
            <pc:docMk/>
            <pc:sldMk cId="113729980" sldId="267"/>
            <ac:spMk id="156" creationId="{9F8BB344-2AD3-222E-9AC1-5FD2987CA94C}"/>
          </ac:spMkLst>
        </pc:spChg>
        <pc:spChg chg="add del mod">
          <ac:chgData name="Rathnamachary, Raghavendra" userId="76f6d15c-11fb-4c7e-9bdd-071558f43084" providerId="ADAL" clId="{62D8EB3B-1801-4FF5-AF86-7C28BC2989DD}" dt="2024-02-07T16:21:22.354" v="2806" actId="478"/>
          <ac:spMkLst>
            <pc:docMk/>
            <pc:sldMk cId="113729980" sldId="267"/>
            <ac:spMk id="157" creationId="{7BA6C83B-2BFC-65F8-BB35-8C7A49ED4D9A}"/>
          </ac:spMkLst>
        </pc:spChg>
        <pc:spChg chg="add del mod">
          <ac:chgData name="Rathnamachary, Raghavendra" userId="76f6d15c-11fb-4c7e-9bdd-071558f43084" providerId="ADAL" clId="{62D8EB3B-1801-4FF5-AF86-7C28BC2989DD}" dt="2024-02-07T16:21:48.183" v="2811" actId="478"/>
          <ac:spMkLst>
            <pc:docMk/>
            <pc:sldMk cId="113729980" sldId="267"/>
            <ac:spMk id="158" creationId="{4AF9ADA5-407E-9DEA-589F-DCFE0E61E23D}"/>
          </ac:spMkLst>
        </pc:spChg>
        <pc:picChg chg="add mod">
          <ac:chgData name="Rathnamachary, Raghavendra" userId="76f6d15c-11fb-4c7e-9bdd-071558f43084" providerId="ADAL" clId="{62D8EB3B-1801-4FF5-AF86-7C28BC2989DD}" dt="2024-02-07T16:20:31.179" v="2803" actId="1037"/>
          <ac:picMkLst>
            <pc:docMk/>
            <pc:sldMk cId="113729980" sldId="267"/>
            <ac:picMk id="3" creationId="{68505252-6E6A-57AF-7BBD-95310E38F1D0}"/>
          </ac:picMkLst>
        </pc:picChg>
        <pc:picChg chg="add mod">
          <ac:chgData name="Rathnamachary, Raghavendra" userId="76f6d15c-11fb-4c7e-9bdd-071558f43084" providerId="ADAL" clId="{62D8EB3B-1801-4FF5-AF86-7C28BC2989DD}" dt="2024-02-07T16:20:31.179" v="2803" actId="1037"/>
          <ac:picMkLst>
            <pc:docMk/>
            <pc:sldMk cId="113729980" sldId="267"/>
            <ac:picMk id="8" creationId="{039970F7-4508-5A1E-7B4C-073D27784829}"/>
          </ac:picMkLst>
        </pc:picChg>
        <pc:picChg chg="add mod">
          <ac:chgData name="Rathnamachary, Raghavendra" userId="76f6d15c-11fb-4c7e-9bdd-071558f43084" providerId="ADAL" clId="{62D8EB3B-1801-4FF5-AF86-7C28BC2989DD}" dt="2024-02-07T16:20:31.179" v="2803" actId="1037"/>
          <ac:picMkLst>
            <pc:docMk/>
            <pc:sldMk cId="113729980" sldId="267"/>
            <ac:picMk id="11" creationId="{FEC822A7-D2F2-E7B6-9B5A-3181B6DA3577}"/>
          </ac:picMkLst>
        </pc:picChg>
        <pc:picChg chg="del">
          <ac:chgData name="Rathnamachary, Raghavendra" userId="76f6d15c-11fb-4c7e-9bdd-071558f43084" providerId="ADAL" clId="{62D8EB3B-1801-4FF5-AF86-7C28BC2989DD}" dt="2024-02-07T15:56:50.910" v="2493" actId="478"/>
          <ac:picMkLst>
            <pc:docMk/>
            <pc:sldMk cId="113729980" sldId="267"/>
            <ac:picMk id="31" creationId="{3F101152-AA00-A72D-9B2E-EAAB14FA60FD}"/>
          </ac:picMkLst>
        </pc:picChg>
        <pc:picChg chg="del">
          <ac:chgData name="Rathnamachary, Raghavendra" userId="76f6d15c-11fb-4c7e-9bdd-071558f43084" providerId="ADAL" clId="{62D8EB3B-1801-4FF5-AF86-7C28BC2989DD}" dt="2024-02-07T15:56:50.910" v="2493" actId="478"/>
          <ac:picMkLst>
            <pc:docMk/>
            <pc:sldMk cId="113729980" sldId="267"/>
            <ac:picMk id="34" creationId="{17632D9C-9594-2EB3-34A0-071B31FE2F7F}"/>
          </ac:picMkLst>
        </pc:picChg>
        <pc:picChg chg="del">
          <ac:chgData name="Rathnamachary, Raghavendra" userId="76f6d15c-11fb-4c7e-9bdd-071558f43084" providerId="ADAL" clId="{62D8EB3B-1801-4FF5-AF86-7C28BC2989DD}" dt="2024-02-07T15:56:50.910" v="2493" actId="478"/>
          <ac:picMkLst>
            <pc:docMk/>
            <pc:sldMk cId="113729980" sldId="267"/>
            <ac:picMk id="42" creationId="{EE54269C-2A1F-3216-B95C-0931C26AF017}"/>
          </ac:picMkLst>
        </pc:picChg>
        <pc:picChg chg="del">
          <ac:chgData name="Rathnamachary, Raghavendra" userId="76f6d15c-11fb-4c7e-9bdd-071558f43084" providerId="ADAL" clId="{62D8EB3B-1801-4FF5-AF86-7C28BC2989DD}" dt="2024-02-07T15:56:50.910" v="2493" actId="478"/>
          <ac:picMkLst>
            <pc:docMk/>
            <pc:sldMk cId="113729980" sldId="267"/>
            <ac:picMk id="57" creationId="{58F1108E-AD65-02B9-1113-0AA799DE30D9}"/>
          </ac:picMkLst>
        </pc:picChg>
        <pc:cxnChg chg="add del mod">
          <ac:chgData name="Rathnamachary, Raghavendra" userId="76f6d15c-11fb-4c7e-9bdd-071558f43084" providerId="ADAL" clId="{62D8EB3B-1801-4FF5-AF86-7C28BC2989DD}" dt="2024-02-07T16:01:49.677" v="2569" actId="478"/>
          <ac:cxnSpMkLst>
            <pc:docMk/>
            <pc:sldMk cId="113729980" sldId="267"/>
            <ac:cxnSpMk id="17" creationId="{C9B467AC-47E4-A2E5-3E17-3D849A59400C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25" creationId="{19D10FE2-0164-CCCA-33DC-F4EEAF19F43C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28" creationId="{82D9B1EB-94B5-AB3D-7252-5FA2203BBC50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33" creationId="{3271EDA7-0955-E1A0-E680-7F5BD17BFDFC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35" creationId="{835C6EE4-920D-E5F0-B86F-6C56850CB57A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38" creationId="{EC7027FC-ECE7-1858-8770-619A78FC3E2D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41" creationId="{6CCFB4A8-9788-44C3-FAEC-6BB6E096E238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45" creationId="{86AC88C0-A705-2D00-D106-F03814EDF6D8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46" creationId="{E9FD596B-03E1-D073-FD90-704582EB5B23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53" creationId="{FE19334A-4E2B-064F-30A5-388A2C4C56D6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69" creationId="{0677C576-16A0-5FEC-3C05-81AB17DAFE10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71" creationId="{398CC518-BBE8-5536-C306-7EB5C5ED8B3A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72" creationId="{7F27DDC7-0183-2E17-5186-A9F056E1626C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74" creationId="{F5396571-30B7-3FB6-2228-B898C48222A1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75" creationId="{6069F0A8-EA21-277F-484A-40B0C4AD7C8B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76" creationId="{755DC10C-A981-9630-E77B-739EEDFD76F9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77" creationId="{749DC623-C070-9537-E95A-85D6D8FEC833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79" creationId="{71FA0B17-9BF3-2603-5C47-60FF6CFD2D3D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80" creationId="{E5347F61-A95F-948D-89D7-C6C047FE2D01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81" creationId="{0D765323-4085-5713-7D44-D8EF7C8FDC9B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83" creationId="{8AE033F0-A7DB-06A2-0128-4C3F3821747E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84" creationId="{D5348193-C6D9-A351-46E3-9D8319E6DDA1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85" creationId="{C43A51D5-4CBD-6B5B-BB5B-827C354AB6D2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86" creationId="{C638F213-CEE9-5420-410E-383F086E382D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88" creationId="{E11C5C9B-A6DA-CA40-360F-C6E82DDE498B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89" creationId="{2B111B55-2FE8-FE5C-D0EA-AF94EE996EDE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90" creationId="{8C88CE8F-5A69-56DD-508B-E0CF4509C9AD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92" creationId="{0DDAAA86-5150-E5F0-9EC8-D95B9597B680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93" creationId="{7F5F1118-72E5-0DCF-42B0-55D07655C005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98" creationId="{A73F2F74-47D1-410A-A686-C3C874B0573E}"/>
          </ac:cxnSpMkLst>
        </pc:cxnChg>
        <pc:cxnChg chg="del mod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99" creationId="{345841ED-855F-9962-2D7C-62E24139FDAF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00" creationId="{E709EB55-EB04-E59B-37CB-71C3A4CF402B}"/>
          </ac:cxnSpMkLst>
        </pc:cxnChg>
        <pc:cxnChg chg="del mod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101" creationId="{7AB41F1F-854D-25A9-2AFA-7B383DBD960B}"/>
          </ac:cxnSpMkLst>
        </pc:cxnChg>
        <pc:cxnChg chg="del mod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103" creationId="{4A0DDC8D-E63D-F7F3-F109-DBC3DC14DA90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104" creationId="{98EA0248-247F-6596-BB77-4BE87EEA9A4F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105" creationId="{4F09895D-C76A-C222-238A-2584EC5B9286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106" creationId="{43C4313C-1672-C82E-1347-D8FB506D303A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107" creationId="{35DAC4EF-52FE-52C9-E455-6B586D74D59C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08" creationId="{742EE152-7E3E-89BD-5121-DC568FE435FC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109" creationId="{70DCFBAD-04EA-224B-2037-D55DAA78C616}"/>
          </ac:cxnSpMkLst>
        </pc:cxnChg>
        <pc:cxnChg chg="del">
          <ac:chgData name="Rathnamachary, Raghavendra" userId="76f6d15c-11fb-4c7e-9bdd-071558f43084" providerId="ADAL" clId="{62D8EB3B-1801-4FF5-AF86-7C28BC2989DD}" dt="2024-02-07T15:56:50.910" v="2493" actId="478"/>
          <ac:cxnSpMkLst>
            <pc:docMk/>
            <pc:sldMk cId="113729980" sldId="267"/>
            <ac:cxnSpMk id="111" creationId="{529B9417-4084-4FE6-01E3-77133D35B438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13" creationId="{18766ACB-03F0-9DB2-6F0A-3DE767999FE7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15" creationId="{07DFFB17-F80A-C0A8-D446-837AEA593EE6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18" creationId="{597595F0-0CA2-3E4E-3A15-A45C0407E80B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20" creationId="{506FC746-ED16-6279-D99B-0AA1A74F8FB3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26" creationId="{909EF7AF-CDC0-F53F-C2D8-9DAB145B262E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28" creationId="{AA0B39A0-52BF-FB29-8D81-B5BD764DA6A2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31" creationId="{715D082B-2424-64FD-9F66-C9B1A8833243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32" creationId="{1B090F47-3375-1C77-31DF-55CC7706E02B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33" creationId="{A4CCB1F2-FD6E-06D1-75F2-F512B6C96C74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37" creationId="{42B1BDAA-6EAB-B884-5524-1C91CE0A2A9B}"/>
          </ac:cxnSpMkLst>
        </pc:cxnChg>
        <pc:cxnChg chg="add del mod">
          <ac:chgData name="Rathnamachary, Raghavendra" userId="76f6d15c-11fb-4c7e-9bdd-071558f43084" providerId="ADAL" clId="{62D8EB3B-1801-4FF5-AF86-7C28BC2989DD}" dt="2024-02-07T16:16:07.018" v="2700" actId="478"/>
          <ac:cxnSpMkLst>
            <pc:docMk/>
            <pc:sldMk cId="113729980" sldId="267"/>
            <ac:cxnSpMk id="139" creationId="{0929F117-495A-BA79-872A-0F365483D073}"/>
          </ac:cxnSpMkLst>
        </pc:cxnChg>
        <pc:cxnChg chg="add del mod">
          <ac:chgData name="Rathnamachary, Raghavendra" userId="76f6d15c-11fb-4c7e-9bdd-071558f43084" providerId="ADAL" clId="{62D8EB3B-1801-4FF5-AF86-7C28BC2989DD}" dt="2024-02-07T16:16:33.194" v="2704" actId="478"/>
          <ac:cxnSpMkLst>
            <pc:docMk/>
            <pc:sldMk cId="113729980" sldId="267"/>
            <ac:cxnSpMk id="145" creationId="{F5295F60-A6E4-A465-5020-1A698E054503}"/>
          </ac:cxnSpMkLst>
        </pc:cxnChg>
        <pc:cxnChg chg="add del mod">
          <ac:chgData name="Rathnamachary, Raghavendra" userId="76f6d15c-11fb-4c7e-9bdd-071558f43084" providerId="ADAL" clId="{62D8EB3B-1801-4FF5-AF86-7C28BC2989DD}" dt="2024-02-07T16:17:02.764" v="2708" actId="478"/>
          <ac:cxnSpMkLst>
            <pc:docMk/>
            <pc:sldMk cId="113729980" sldId="267"/>
            <ac:cxnSpMk id="148" creationId="{6588AD78-1F80-8E7F-E054-BE9F7232CF83}"/>
          </ac:cxnSpMkLst>
        </pc:cxnChg>
        <pc:cxnChg chg="add mod">
          <ac:chgData name="Rathnamachary, Raghavendra" userId="76f6d15c-11fb-4c7e-9bdd-071558f43084" providerId="ADAL" clId="{62D8EB3B-1801-4FF5-AF86-7C28BC2989DD}" dt="2024-02-07T16:20:31.179" v="2803" actId="1037"/>
          <ac:cxnSpMkLst>
            <pc:docMk/>
            <pc:sldMk cId="113729980" sldId="267"/>
            <ac:cxnSpMk id="150" creationId="{3456446A-96D9-15C9-E597-962A69C2C341}"/>
          </ac:cxnSpMkLst>
        </pc:cxnChg>
      </pc:sldChg>
    </pc:docChg>
  </pc:docChgLst>
  <pc:docChgLst>
    <pc:chgData name="Rathnamachary, Raghavendra" userId="76f6d15c-11fb-4c7e-9bdd-071558f43084" providerId="ADAL" clId="{716A3864-C1DA-462A-8E17-CA870963B388}"/>
    <pc:docChg chg="undo custSel addSld delSld modSld sldOrd delMainMaster modSection">
      <pc:chgData name="Rathnamachary, Raghavendra" userId="76f6d15c-11fb-4c7e-9bdd-071558f43084" providerId="ADAL" clId="{716A3864-C1DA-462A-8E17-CA870963B388}" dt="2023-10-01T15:04:05.208" v="1300" actId="1076"/>
      <pc:docMkLst>
        <pc:docMk/>
      </pc:docMkLst>
      <pc:sldChg chg="addSp delSp modSp mod modAnim">
        <pc:chgData name="Rathnamachary, Raghavendra" userId="76f6d15c-11fb-4c7e-9bdd-071558f43084" providerId="ADAL" clId="{716A3864-C1DA-462A-8E17-CA870963B388}" dt="2023-10-01T13:18:40.459" v="652"/>
        <pc:sldMkLst>
          <pc:docMk/>
          <pc:sldMk cId="3514132458" sldId="256"/>
        </pc:sldMkLst>
        <pc:spChg chg="add mod">
          <ac:chgData name="Rathnamachary, Raghavendra" userId="76f6d15c-11fb-4c7e-9bdd-071558f43084" providerId="ADAL" clId="{716A3864-C1DA-462A-8E17-CA870963B388}" dt="2023-10-01T11:05:35.089" v="542" actId="1076"/>
          <ac:spMkLst>
            <pc:docMk/>
            <pc:sldMk cId="3514132458" sldId="256"/>
            <ac:spMk id="2" creationId="{4B6CE662-EBDA-0963-A629-ACC210D552B9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3" creationId="{65E3831C-A05B-C531-18DD-D615046A74C9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4" creationId="{9BF7DA69-FD9A-DD88-8695-CD199B8CB415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5" creationId="{F47AAF74-E05A-3A3F-5B30-D751DD3D976E}"/>
          </ac:spMkLst>
        </pc:spChg>
        <pc:spChg chg="mod">
          <ac:chgData name="Rathnamachary, Raghavendra" userId="76f6d15c-11fb-4c7e-9bdd-071558f43084" providerId="ADAL" clId="{716A3864-C1DA-462A-8E17-CA870963B388}" dt="2023-10-01T11:39:52.701" v="577" actId="1076"/>
          <ac:spMkLst>
            <pc:docMk/>
            <pc:sldMk cId="3514132458" sldId="256"/>
            <ac:spMk id="6" creationId="{68E54F4F-7E97-249E-E0F8-85A27E612B17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8" creationId="{E2F79486-269D-5939-832F-9D0022851949}"/>
          </ac:spMkLst>
        </pc:spChg>
        <pc:spChg chg="del">
          <ac:chgData name="Rathnamachary, Raghavendra" userId="76f6d15c-11fb-4c7e-9bdd-071558f43084" providerId="ADAL" clId="{716A3864-C1DA-462A-8E17-CA870963B388}" dt="2023-10-01T11:00:03.137" v="447" actId="478"/>
          <ac:spMkLst>
            <pc:docMk/>
            <pc:sldMk cId="3514132458" sldId="256"/>
            <ac:spMk id="9" creationId="{C33B5B50-08E8-0067-8A07-C54CCE96C070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10" creationId="{8A29F710-32F7-CB67-1F59-7C8E3EE1C000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11" creationId="{E82FD60D-E030-1EC1-3567-5640BA0F2AAC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12" creationId="{59217D08-08AD-8654-1E4B-A5B677E91AA7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13" creationId="{7F663BAE-F52F-C90E-DB19-016B0BC6678C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16" creationId="{5626CABD-735E-D115-3555-E6A46B7149FC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17" creationId="{B6CED968-FA92-B447-D460-8973604A1367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18" creationId="{55E491B6-985E-40CF-4F33-42C8D3863ABC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19" creationId="{1BDEC87D-0E12-43A5-0884-E67606AAF86A}"/>
          </ac:spMkLst>
        </pc:spChg>
        <pc:spChg chg="del mod">
          <ac:chgData name="Rathnamachary, Raghavendra" userId="76f6d15c-11fb-4c7e-9bdd-071558f43084" providerId="ADAL" clId="{716A3864-C1DA-462A-8E17-CA870963B388}" dt="2023-10-01T11:00:05.126" v="449" actId="478"/>
          <ac:spMkLst>
            <pc:docMk/>
            <pc:sldMk cId="3514132458" sldId="256"/>
            <ac:spMk id="20" creationId="{0BE60139-82E5-0730-3A64-E47C1DC10647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21" creationId="{EDE9BEA3-68DE-6007-8DBC-1623B0673929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22" creationId="{A0D969A1-6121-916B-26DD-521C21602822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23" creationId="{5A0390F0-38A4-36B1-617B-9ABD451BB704}"/>
          </ac:spMkLst>
        </pc:spChg>
        <pc:spChg chg="mod">
          <ac:chgData name="Rathnamachary, Raghavendra" userId="76f6d15c-11fb-4c7e-9bdd-071558f43084" providerId="ADAL" clId="{716A3864-C1DA-462A-8E17-CA870963B388}" dt="2023-10-01T11:03:26.359" v="487" actId="1076"/>
          <ac:spMkLst>
            <pc:docMk/>
            <pc:sldMk cId="3514132458" sldId="256"/>
            <ac:spMk id="24" creationId="{7FFCF332-01F0-D48E-7367-445942730648}"/>
          </ac:spMkLst>
        </pc:spChg>
        <pc:spChg chg="mod">
          <ac:chgData name="Rathnamachary, Raghavendra" userId="76f6d15c-11fb-4c7e-9bdd-071558f43084" providerId="ADAL" clId="{716A3864-C1DA-462A-8E17-CA870963B388}" dt="2023-10-01T10:57:52.419" v="426" actId="1036"/>
          <ac:spMkLst>
            <pc:docMk/>
            <pc:sldMk cId="3514132458" sldId="256"/>
            <ac:spMk id="27" creationId="{6D850EC1-8678-319B-5354-DA882E271AC7}"/>
          </ac:spMkLst>
        </pc:spChg>
        <pc:spChg chg="mod">
          <ac:chgData name="Rathnamachary, Raghavendra" userId="76f6d15c-11fb-4c7e-9bdd-071558f43084" providerId="ADAL" clId="{716A3864-C1DA-462A-8E17-CA870963B388}" dt="2023-10-01T10:57:06.661" v="417" actId="1076"/>
          <ac:spMkLst>
            <pc:docMk/>
            <pc:sldMk cId="3514132458" sldId="256"/>
            <ac:spMk id="59" creationId="{196686AA-FADD-E578-B25B-FDEAB3742FE0}"/>
          </ac:spMkLst>
        </pc:spChg>
        <pc:grpChg chg="mod">
          <ac:chgData name="Rathnamachary, Raghavendra" userId="76f6d15c-11fb-4c7e-9bdd-071558f43084" providerId="ADAL" clId="{716A3864-C1DA-462A-8E17-CA870963B388}" dt="2023-10-01T11:03:26.359" v="487" actId="1076"/>
          <ac:grpSpMkLst>
            <pc:docMk/>
            <pc:sldMk cId="3514132458" sldId="256"/>
            <ac:grpSpMk id="28" creationId="{5EF1D719-7B2E-706F-27EB-9D9F6BD230C5}"/>
          </ac:grpSpMkLst>
        </pc:grpChg>
        <pc:grpChg chg="mod">
          <ac:chgData name="Rathnamachary, Raghavendra" userId="76f6d15c-11fb-4c7e-9bdd-071558f43084" providerId="ADAL" clId="{716A3864-C1DA-462A-8E17-CA870963B388}" dt="2023-10-01T11:03:26.359" v="487" actId="1076"/>
          <ac:grpSpMkLst>
            <pc:docMk/>
            <pc:sldMk cId="3514132458" sldId="256"/>
            <ac:grpSpMk id="29" creationId="{8B7DDF20-CF9E-9471-6961-9DD9A0FB03E3}"/>
          </ac:grpSpMkLst>
        </pc:grpChg>
        <pc:grpChg chg="mod">
          <ac:chgData name="Rathnamachary, Raghavendra" userId="76f6d15c-11fb-4c7e-9bdd-071558f43084" providerId="ADAL" clId="{716A3864-C1DA-462A-8E17-CA870963B388}" dt="2023-10-01T11:03:26.359" v="487" actId="1076"/>
          <ac:grpSpMkLst>
            <pc:docMk/>
            <pc:sldMk cId="3514132458" sldId="256"/>
            <ac:grpSpMk id="32" creationId="{96FC2CD5-79A9-09F1-CFF6-EC38312FE6AB}"/>
          </ac:grpSpMkLst>
        </pc:grpChg>
        <pc:grpChg chg="mod">
          <ac:chgData name="Rathnamachary, Raghavendra" userId="76f6d15c-11fb-4c7e-9bdd-071558f43084" providerId="ADAL" clId="{716A3864-C1DA-462A-8E17-CA870963B388}" dt="2023-10-01T11:03:26.359" v="487" actId="1076"/>
          <ac:grpSpMkLst>
            <pc:docMk/>
            <pc:sldMk cId="3514132458" sldId="256"/>
            <ac:grpSpMk id="35" creationId="{E8FDDAA3-FE91-325C-0880-0878C016A2DB}"/>
          </ac:grpSpMkLst>
        </pc:grpChg>
        <pc:grpChg chg="del">
          <ac:chgData name="Rathnamachary, Raghavendra" userId="76f6d15c-11fb-4c7e-9bdd-071558f43084" providerId="ADAL" clId="{716A3864-C1DA-462A-8E17-CA870963B388}" dt="2023-10-01T11:00:02.372" v="446" actId="478"/>
          <ac:grpSpMkLst>
            <pc:docMk/>
            <pc:sldMk cId="3514132458" sldId="256"/>
            <ac:grpSpMk id="38" creationId="{38C321C8-F323-51DB-74C7-5199A3E6F6FF}"/>
          </ac:grpSpMkLst>
        </pc:grpChg>
        <pc:grpChg chg="mod">
          <ac:chgData name="Rathnamachary, Raghavendra" userId="76f6d15c-11fb-4c7e-9bdd-071558f43084" providerId="ADAL" clId="{716A3864-C1DA-462A-8E17-CA870963B388}" dt="2023-10-01T11:03:26.359" v="487" actId="1076"/>
          <ac:grpSpMkLst>
            <pc:docMk/>
            <pc:sldMk cId="3514132458" sldId="256"/>
            <ac:grpSpMk id="41" creationId="{E6A80688-CA52-FA7B-58C2-EC33F6B3D737}"/>
          </ac:grpSpMkLst>
        </pc:grpChg>
        <pc:grpChg chg="mod">
          <ac:chgData name="Rathnamachary, Raghavendra" userId="76f6d15c-11fb-4c7e-9bdd-071558f43084" providerId="ADAL" clId="{716A3864-C1DA-462A-8E17-CA870963B388}" dt="2023-10-01T11:03:26.359" v="487" actId="1076"/>
          <ac:grpSpMkLst>
            <pc:docMk/>
            <pc:sldMk cId="3514132458" sldId="256"/>
            <ac:grpSpMk id="44" creationId="{14BFFB01-AE86-5A28-F89F-1DD8D9EC17CB}"/>
          </ac:grpSpMkLst>
        </pc:grpChg>
        <pc:grpChg chg="mod">
          <ac:chgData name="Rathnamachary, Raghavendra" userId="76f6d15c-11fb-4c7e-9bdd-071558f43084" providerId="ADAL" clId="{716A3864-C1DA-462A-8E17-CA870963B388}" dt="2023-10-01T11:03:26.359" v="487" actId="1076"/>
          <ac:grpSpMkLst>
            <pc:docMk/>
            <pc:sldMk cId="3514132458" sldId="256"/>
            <ac:grpSpMk id="47" creationId="{FF45442B-BF22-985B-DE55-3D621CA2F605}"/>
          </ac:grpSpMkLst>
        </pc:grpChg>
        <pc:grpChg chg="mod">
          <ac:chgData name="Rathnamachary, Raghavendra" userId="76f6d15c-11fb-4c7e-9bdd-071558f43084" providerId="ADAL" clId="{716A3864-C1DA-462A-8E17-CA870963B388}" dt="2023-10-01T11:03:26.359" v="487" actId="1076"/>
          <ac:grpSpMkLst>
            <pc:docMk/>
            <pc:sldMk cId="3514132458" sldId="256"/>
            <ac:grpSpMk id="50" creationId="{85BB3A00-5B6C-7FE1-E6D6-19946B874DC8}"/>
          </ac:grpSpMkLst>
        </pc:grpChg>
        <pc:picChg chg="del">
          <ac:chgData name="Rathnamachary, Raghavendra" userId="76f6d15c-11fb-4c7e-9bdd-071558f43084" providerId="ADAL" clId="{716A3864-C1DA-462A-8E17-CA870963B388}" dt="2023-10-01T11:03:32.116" v="488" actId="478"/>
          <ac:picMkLst>
            <pc:docMk/>
            <pc:sldMk cId="3514132458" sldId="256"/>
            <ac:picMk id="7" creationId="{DAF755FB-430B-984E-7385-05890D61C4AB}"/>
          </ac:picMkLst>
        </pc:picChg>
        <pc:picChg chg="add del">
          <ac:chgData name="Rathnamachary, Raghavendra" userId="76f6d15c-11fb-4c7e-9bdd-071558f43084" providerId="ADAL" clId="{716A3864-C1DA-462A-8E17-CA870963B388}" dt="2023-10-01T11:04:32.949" v="533"/>
          <ac:picMkLst>
            <pc:docMk/>
            <pc:sldMk cId="3514132458" sldId="256"/>
            <ac:picMk id="1026" creationId="{15BF2C26-A0B6-5ADD-4104-75CBCF5D4BF5}"/>
          </ac:picMkLst>
        </pc:picChg>
        <pc:picChg chg="add del">
          <ac:chgData name="Rathnamachary, Raghavendra" userId="76f6d15c-11fb-4c7e-9bdd-071558f43084" providerId="ADAL" clId="{716A3864-C1DA-462A-8E17-CA870963B388}" dt="2023-10-01T11:04:55.713" v="535"/>
          <ac:picMkLst>
            <pc:docMk/>
            <pc:sldMk cId="3514132458" sldId="256"/>
            <ac:picMk id="1028" creationId="{938AEA5C-C993-29BC-7C26-490BF4CE8CEE}"/>
          </ac:picMkLst>
        </pc:picChg>
      </pc:sldChg>
      <pc:sldChg chg="del">
        <pc:chgData name="Rathnamachary, Raghavendra" userId="76f6d15c-11fb-4c7e-9bdd-071558f43084" providerId="ADAL" clId="{716A3864-C1DA-462A-8E17-CA870963B388}" dt="2023-10-01T11:41:52.689" v="597" actId="2696"/>
        <pc:sldMkLst>
          <pc:docMk/>
          <pc:sldMk cId="3567429063" sldId="260"/>
        </pc:sldMkLst>
      </pc:sldChg>
      <pc:sldChg chg="modSp mod ord modAnim">
        <pc:chgData name="Rathnamachary, Raghavendra" userId="76f6d15c-11fb-4c7e-9bdd-071558f43084" providerId="ADAL" clId="{716A3864-C1DA-462A-8E17-CA870963B388}" dt="2023-10-01T13:21:32.358" v="718" actId="1076"/>
        <pc:sldMkLst>
          <pc:docMk/>
          <pc:sldMk cId="211559099" sldId="266"/>
        </pc:sldMkLst>
        <pc:spChg chg="mod">
          <ac:chgData name="Rathnamachary, Raghavendra" userId="76f6d15c-11fb-4c7e-9bdd-071558f43084" providerId="ADAL" clId="{716A3864-C1DA-462A-8E17-CA870963B388}" dt="2023-10-01T13:21:32.358" v="718" actId="1076"/>
          <ac:spMkLst>
            <pc:docMk/>
            <pc:sldMk cId="211559099" sldId="266"/>
            <ac:spMk id="2" creationId="{EC680F0C-476E-A1C9-D1DA-EC97856136D9}"/>
          </ac:spMkLst>
        </pc:spChg>
      </pc:sldChg>
      <pc:sldChg chg="addSp delSp modSp mod ord modClrScheme modShow chgLayout modNotesTx">
        <pc:chgData name="Rathnamachary, Raghavendra" userId="76f6d15c-11fb-4c7e-9bdd-071558f43084" providerId="ADAL" clId="{716A3864-C1DA-462A-8E17-CA870963B388}" dt="2023-10-01T11:39:44.798" v="576" actId="700"/>
        <pc:sldMkLst>
          <pc:docMk/>
          <pc:sldMk cId="1601328231" sldId="269"/>
        </pc:sldMkLst>
        <pc:spChg chg="mod">
          <ac:chgData name="Rathnamachary, Raghavendra" userId="76f6d15c-11fb-4c7e-9bdd-071558f43084" providerId="ADAL" clId="{716A3864-C1DA-462A-8E17-CA870963B388}" dt="2023-10-01T11:39:26.486" v="573" actId="1076"/>
          <ac:spMkLst>
            <pc:docMk/>
            <pc:sldMk cId="1601328231" sldId="269"/>
            <ac:spMk id="2" creationId="{93B1ABFA-550A-5F1A-1664-43EF18E010AA}"/>
          </ac:spMkLst>
        </pc:spChg>
        <pc:spChg chg="add del mod ord">
          <ac:chgData name="Rathnamachary, Raghavendra" userId="76f6d15c-11fb-4c7e-9bdd-071558f43084" providerId="ADAL" clId="{716A3864-C1DA-462A-8E17-CA870963B388}" dt="2023-10-01T11:39:44.798" v="576" actId="700"/>
          <ac:spMkLst>
            <pc:docMk/>
            <pc:sldMk cId="1601328231" sldId="269"/>
            <ac:spMk id="4" creationId="{AD5E1536-0EE5-AC1C-6EB1-5CBDBE7F46B9}"/>
          </ac:spMkLst>
        </pc:spChg>
        <pc:spChg chg="add del mod ord">
          <ac:chgData name="Rathnamachary, Raghavendra" userId="76f6d15c-11fb-4c7e-9bdd-071558f43084" providerId="ADAL" clId="{716A3864-C1DA-462A-8E17-CA870963B388}" dt="2023-10-01T11:39:44.798" v="576" actId="700"/>
          <ac:spMkLst>
            <pc:docMk/>
            <pc:sldMk cId="1601328231" sldId="269"/>
            <ac:spMk id="5" creationId="{EF65D885-9CD0-BC2E-55E0-6F88CD3835CC}"/>
          </ac:spMkLst>
        </pc:spChg>
        <pc:cxnChg chg="del mod">
          <ac:chgData name="Rathnamachary, Raghavendra" userId="76f6d15c-11fb-4c7e-9bdd-071558f43084" providerId="ADAL" clId="{716A3864-C1DA-462A-8E17-CA870963B388}" dt="2023-10-01T10:49:04.821" v="356" actId="478"/>
          <ac:cxnSpMkLst>
            <pc:docMk/>
            <pc:sldMk cId="1601328231" sldId="269"/>
            <ac:cxnSpMk id="6" creationId="{3EFE0737-6FFA-EDBA-5128-DDB63F645723}"/>
          </ac:cxnSpMkLst>
        </pc:cxnChg>
      </pc:sldChg>
      <pc:sldChg chg="modSp mod">
        <pc:chgData name="Rathnamachary, Raghavendra" userId="76f6d15c-11fb-4c7e-9bdd-071558f43084" providerId="ADAL" clId="{716A3864-C1DA-462A-8E17-CA870963B388}" dt="2023-10-01T11:43:24.729" v="625" actId="1076"/>
        <pc:sldMkLst>
          <pc:docMk/>
          <pc:sldMk cId="1296709006" sldId="270"/>
        </pc:sldMkLst>
        <pc:spChg chg="mod">
          <ac:chgData name="Rathnamachary, Raghavendra" userId="76f6d15c-11fb-4c7e-9bdd-071558f43084" providerId="ADAL" clId="{716A3864-C1DA-462A-8E17-CA870963B388}" dt="2023-10-01T11:43:11.634" v="624" actId="207"/>
          <ac:spMkLst>
            <pc:docMk/>
            <pc:sldMk cId="1296709006" sldId="270"/>
            <ac:spMk id="2" creationId="{FFCB0E8D-DF00-6445-36BB-54680E2E8FB1}"/>
          </ac:spMkLst>
        </pc:spChg>
        <pc:spChg chg="mod">
          <ac:chgData name="Rathnamachary, Raghavendra" userId="76f6d15c-11fb-4c7e-9bdd-071558f43084" providerId="ADAL" clId="{716A3864-C1DA-462A-8E17-CA870963B388}" dt="2023-10-01T11:43:24.729" v="625" actId="1076"/>
          <ac:spMkLst>
            <pc:docMk/>
            <pc:sldMk cId="1296709006" sldId="270"/>
            <ac:spMk id="14" creationId="{BB9B81C9-09FF-843B-69FD-1E49474856F2}"/>
          </ac:spMkLst>
        </pc:spChg>
        <pc:spChg chg="mod">
          <ac:chgData name="Rathnamachary, Raghavendra" userId="76f6d15c-11fb-4c7e-9bdd-071558f43084" providerId="ADAL" clId="{716A3864-C1DA-462A-8E17-CA870963B388}" dt="2023-10-01T11:43:24.729" v="625" actId="1076"/>
          <ac:spMkLst>
            <pc:docMk/>
            <pc:sldMk cId="1296709006" sldId="270"/>
            <ac:spMk id="15" creationId="{514658E1-544D-8C1D-5F54-8233680352B0}"/>
          </ac:spMkLst>
        </pc:spChg>
        <pc:spChg chg="mod">
          <ac:chgData name="Rathnamachary, Raghavendra" userId="76f6d15c-11fb-4c7e-9bdd-071558f43084" providerId="ADAL" clId="{716A3864-C1DA-462A-8E17-CA870963B388}" dt="2023-10-01T11:43:24.729" v="625" actId="1076"/>
          <ac:spMkLst>
            <pc:docMk/>
            <pc:sldMk cId="1296709006" sldId="270"/>
            <ac:spMk id="23" creationId="{57FA96F9-254F-53F2-DA06-05DBAA70853D}"/>
          </ac:spMkLst>
        </pc:spChg>
        <pc:spChg chg="mod">
          <ac:chgData name="Rathnamachary, Raghavendra" userId="76f6d15c-11fb-4c7e-9bdd-071558f43084" providerId="ADAL" clId="{716A3864-C1DA-462A-8E17-CA870963B388}" dt="2023-10-01T11:43:24.729" v="625" actId="1076"/>
          <ac:spMkLst>
            <pc:docMk/>
            <pc:sldMk cId="1296709006" sldId="270"/>
            <ac:spMk id="28" creationId="{857418E6-16DB-76AC-4D2C-B8A903ABFD40}"/>
          </ac:spMkLst>
        </pc:spChg>
        <pc:spChg chg="mod">
          <ac:chgData name="Rathnamachary, Raghavendra" userId="76f6d15c-11fb-4c7e-9bdd-071558f43084" providerId="ADAL" clId="{716A3864-C1DA-462A-8E17-CA870963B388}" dt="2023-10-01T11:43:24.729" v="625" actId="1076"/>
          <ac:spMkLst>
            <pc:docMk/>
            <pc:sldMk cId="1296709006" sldId="270"/>
            <ac:spMk id="42" creationId="{C758EE83-77A8-F803-9A2C-4CF5ADBD3F1B}"/>
          </ac:spMkLst>
        </pc:spChg>
        <pc:spChg chg="mod">
          <ac:chgData name="Rathnamachary, Raghavendra" userId="76f6d15c-11fb-4c7e-9bdd-071558f43084" providerId="ADAL" clId="{716A3864-C1DA-462A-8E17-CA870963B388}" dt="2023-10-01T11:43:24.729" v="625" actId="1076"/>
          <ac:spMkLst>
            <pc:docMk/>
            <pc:sldMk cId="1296709006" sldId="270"/>
            <ac:spMk id="43" creationId="{EB48A791-5ED2-C700-74A8-C0746F8D1BBB}"/>
          </ac:spMkLst>
        </pc:spChg>
        <pc:spChg chg="mod">
          <ac:chgData name="Rathnamachary, Raghavendra" userId="76f6d15c-11fb-4c7e-9bdd-071558f43084" providerId="ADAL" clId="{716A3864-C1DA-462A-8E17-CA870963B388}" dt="2023-10-01T11:43:24.729" v="625" actId="1076"/>
          <ac:spMkLst>
            <pc:docMk/>
            <pc:sldMk cId="1296709006" sldId="270"/>
            <ac:spMk id="61" creationId="{A086E3F9-5678-54FD-F611-806684E5C74E}"/>
          </ac:spMkLst>
        </pc:spChg>
        <pc:spChg chg="mod">
          <ac:chgData name="Rathnamachary, Raghavendra" userId="76f6d15c-11fb-4c7e-9bdd-071558f43084" providerId="ADAL" clId="{716A3864-C1DA-462A-8E17-CA870963B388}" dt="2023-10-01T11:43:24.729" v="625" actId="1076"/>
          <ac:spMkLst>
            <pc:docMk/>
            <pc:sldMk cId="1296709006" sldId="270"/>
            <ac:spMk id="62" creationId="{4CBB64ED-0666-75FC-C1B0-8C90F5FCECFD}"/>
          </ac:spMkLst>
        </pc:spChg>
        <pc:grpChg chg="mod">
          <ac:chgData name="Rathnamachary, Raghavendra" userId="76f6d15c-11fb-4c7e-9bdd-071558f43084" providerId="ADAL" clId="{716A3864-C1DA-462A-8E17-CA870963B388}" dt="2023-10-01T11:43:24.729" v="625" actId="1076"/>
          <ac:grpSpMkLst>
            <pc:docMk/>
            <pc:sldMk cId="1296709006" sldId="270"/>
            <ac:grpSpMk id="11" creationId="{B62B38BD-E045-1C1B-C1C7-38A161BC9547}"/>
          </ac:grpSpMkLst>
        </pc:grpChg>
        <pc:grpChg chg="mod">
          <ac:chgData name="Rathnamachary, Raghavendra" userId="76f6d15c-11fb-4c7e-9bdd-071558f43084" providerId="ADAL" clId="{716A3864-C1DA-462A-8E17-CA870963B388}" dt="2023-10-01T11:43:24.729" v="625" actId="1076"/>
          <ac:grpSpMkLst>
            <pc:docMk/>
            <pc:sldMk cId="1296709006" sldId="270"/>
            <ac:grpSpMk id="16" creationId="{D0D456CF-DFD6-D869-1842-8494D82A65C6}"/>
          </ac:grpSpMkLst>
        </pc:grpChg>
        <pc:grpChg chg="mod">
          <ac:chgData name="Rathnamachary, Raghavendra" userId="76f6d15c-11fb-4c7e-9bdd-071558f43084" providerId="ADAL" clId="{716A3864-C1DA-462A-8E17-CA870963B388}" dt="2023-10-01T11:43:24.729" v="625" actId="1076"/>
          <ac:grpSpMkLst>
            <pc:docMk/>
            <pc:sldMk cId="1296709006" sldId="270"/>
            <ac:grpSpMk id="19" creationId="{F350B140-5820-D17C-E1F6-5853304747D6}"/>
          </ac:grpSpMkLst>
        </pc:grpChg>
        <pc:grpChg chg="mod">
          <ac:chgData name="Rathnamachary, Raghavendra" userId="76f6d15c-11fb-4c7e-9bdd-071558f43084" providerId="ADAL" clId="{716A3864-C1DA-462A-8E17-CA870963B388}" dt="2023-10-01T11:43:24.729" v="625" actId="1076"/>
          <ac:grpSpMkLst>
            <pc:docMk/>
            <pc:sldMk cId="1296709006" sldId="270"/>
            <ac:grpSpMk id="29" creationId="{DBC7FD09-9D21-6AB9-5DBF-A509D752AD0A}"/>
          </ac:grpSpMkLst>
        </pc:grpChg>
        <pc:grpChg chg="mod">
          <ac:chgData name="Rathnamachary, Raghavendra" userId="76f6d15c-11fb-4c7e-9bdd-071558f43084" providerId="ADAL" clId="{716A3864-C1DA-462A-8E17-CA870963B388}" dt="2023-10-01T11:43:24.729" v="625" actId="1076"/>
          <ac:grpSpMkLst>
            <pc:docMk/>
            <pc:sldMk cId="1296709006" sldId="270"/>
            <ac:grpSpMk id="39" creationId="{1814B636-7EAE-43E7-44B3-34D25A479F39}"/>
          </ac:grpSpMkLst>
        </pc:grpChg>
        <pc:grpChg chg="mod">
          <ac:chgData name="Rathnamachary, Raghavendra" userId="76f6d15c-11fb-4c7e-9bdd-071558f43084" providerId="ADAL" clId="{716A3864-C1DA-462A-8E17-CA870963B388}" dt="2023-10-01T11:43:24.729" v="625" actId="1076"/>
          <ac:grpSpMkLst>
            <pc:docMk/>
            <pc:sldMk cId="1296709006" sldId="270"/>
            <ac:grpSpMk id="44" creationId="{B474962B-EC93-33EC-C900-33BFC3071433}"/>
          </ac:grpSpMkLst>
        </pc:grpChg>
        <pc:grpChg chg="mod">
          <ac:chgData name="Rathnamachary, Raghavendra" userId="76f6d15c-11fb-4c7e-9bdd-071558f43084" providerId="ADAL" clId="{716A3864-C1DA-462A-8E17-CA870963B388}" dt="2023-10-01T11:43:24.729" v="625" actId="1076"/>
          <ac:grpSpMkLst>
            <pc:docMk/>
            <pc:sldMk cId="1296709006" sldId="270"/>
            <ac:grpSpMk id="55" creationId="{0DFD1C08-8DBD-58BB-F39B-053447072F4B}"/>
          </ac:grpSpMkLst>
        </pc:grpChg>
        <pc:grpChg chg="mod">
          <ac:chgData name="Rathnamachary, Raghavendra" userId="76f6d15c-11fb-4c7e-9bdd-071558f43084" providerId="ADAL" clId="{716A3864-C1DA-462A-8E17-CA870963B388}" dt="2023-10-01T11:43:24.729" v="625" actId="1076"/>
          <ac:grpSpMkLst>
            <pc:docMk/>
            <pc:sldMk cId="1296709006" sldId="270"/>
            <ac:grpSpMk id="58" creationId="{385F3C44-CC56-B912-15BD-F63586BCB01C}"/>
          </ac:grpSpMkLst>
        </pc:grpChg>
      </pc:sldChg>
      <pc:sldChg chg="ord">
        <pc:chgData name="Rathnamachary, Raghavendra" userId="76f6d15c-11fb-4c7e-9bdd-071558f43084" providerId="ADAL" clId="{716A3864-C1DA-462A-8E17-CA870963B388}" dt="2023-10-01T13:20:36.743" v="713"/>
        <pc:sldMkLst>
          <pc:docMk/>
          <pc:sldMk cId="176776865" sldId="280"/>
        </pc:sldMkLst>
      </pc:sldChg>
      <pc:sldChg chg="addSp delSp modSp mod modClrScheme chgLayout modNotesTx">
        <pc:chgData name="Rathnamachary, Raghavendra" userId="76f6d15c-11fb-4c7e-9bdd-071558f43084" providerId="ADAL" clId="{716A3864-C1DA-462A-8E17-CA870963B388}" dt="2023-10-01T11:39:33.660" v="574" actId="1076"/>
        <pc:sldMkLst>
          <pc:docMk/>
          <pc:sldMk cId="1325032885" sldId="297"/>
        </pc:sldMkLst>
        <pc:spChg chg="mod ord">
          <ac:chgData name="Rathnamachary, Raghavendra" userId="76f6d15c-11fb-4c7e-9bdd-071558f43084" providerId="ADAL" clId="{716A3864-C1DA-462A-8E17-CA870963B388}" dt="2023-10-01T11:39:33.660" v="574" actId="1076"/>
          <ac:spMkLst>
            <pc:docMk/>
            <pc:sldMk cId="1325032885" sldId="297"/>
            <ac:spMk id="2" creationId="{3BD0404D-37AC-E473-1C33-D28200CC125F}"/>
          </ac:spMkLst>
        </pc:spChg>
        <pc:spChg chg="add del mod ord">
          <ac:chgData name="Rathnamachary, Raghavendra" userId="76f6d15c-11fb-4c7e-9bdd-071558f43084" providerId="ADAL" clId="{716A3864-C1DA-462A-8E17-CA870963B388}" dt="2023-09-30T14:54:02.352" v="338" actId="478"/>
          <ac:spMkLst>
            <pc:docMk/>
            <pc:sldMk cId="1325032885" sldId="297"/>
            <ac:spMk id="3" creationId="{4893B997-35CB-97E6-4F8E-C72D9A43E9D0}"/>
          </ac:spMkLst>
        </pc:spChg>
        <pc:spChg chg="mod">
          <ac:chgData name="Rathnamachary, Raghavendra" userId="76f6d15c-11fb-4c7e-9bdd-071558f43084" providerId="ADAL" clId="{716A3864-C1DA-462A-8E17-CA870963B388}" dt="2023-10-01T10:46:47.167" v="347" actId="20577"/>
          <ac:spMkLst>
            <pc:docMk/>
            <pc:sldMk cId="1325032885" sldId="297"/>
            <ac:spMk id="24" creationId="{E8783176-E72B-1318-B99B-31D7079296D1}"/>
          </ac:spMkLst>
        </pc:spChg>
      </pc:sldChg>
      <pc:sldChg chg="del">
        <pc:chgData name="Rathnamachary, Raghavendra" userId="76f6d15c-11fb-4c7e-9bdd-071558f43084" providerId="ADAL" clId="{716A3864-C1DA-462A-8E17-CA870963B388}" dt="2023-10-01T10:44:57.100" v="342" actId="2696"/>
        <pc:sldMkLst>
          <pc:docMk/>
          <pc:sldMk cId="3996260067" sldId="2147469339"/>
        </pc:sldMkLst>
      </pc:sldChg>
      <pc:sldChg chg="addSp modSp mod">
        <pc:chgData name="Rathnamachary, Raghavendra" userId="76f6d15c-11fb-4c7e-9bdd-071558f43084" providerId="ADAL" clId="{716A3864-C1DA-462A-8E17-CA870963B388}" dt="2023-10-01T13:22:27.712" v="741" actId="20577"/>
        <pc:sldMkLst>
          <pc:docMk/>
          <pc:sldMk cId="3286627265" sldId="2147481711"/>
        </pc:sldMkLst>
        <pc:spChg chg="mod">
          <ac:chgData name="Rathnamachary, Raghavendra" userId="76f6d15c-11fb-4c7e-9bdd-071558f43084" providerId="ADAL" clId="{716A3864-C1DA-462A-8E17-CA870963B388}" dt="2023-10-01T10:52:06.774" v="390" actId="113"/>
          <ac:spMkLst>
            <pc:docMk/>
            <pc:sldMk cId="3286627265" sldId="2147481711"/>
            <ac:spMk id="2" creationId="{E34B1796-5F4F-1BAB-1D92-600D3B8F771D}"/>
          </ac:spMkLst>
        </pc:spChg>
        <pc:spChg chg="mod">
          <ac:chgData name="Rathnamachary, Raghavendra" userId="76f6d15c-11fb-4c7e-9bdd-071558f43084" providerId="ADAL" clId="{716A3864-C1DA-462A-8E17-CA870963B388}" dt="2023-10-01T10:55:36.371" v="392" actId="207"/>
          <ac:spMkLst>
            <pc:docMk/>
            <pc:sldMk cId="3286627265" sldId="2147481711"/>
            <ac:spMk id="4" creationId="{82B0D455-0ED8-BECA-8EBB-5A225EF657BA}"/>
          </ac:spMkLst>
        </pc:spChg>
        <pc:spChg chg="mod">
          <ac:chgData name="Rathnamachary, Raghavendra" userId="76f6d15c-11fb-4c7e-9bdd-071558f43084" providerId="ADAL" clId="{716A3864-C1DA-462A-8E17-CA870963B388}" dt="2023-10-01T13:22:27.712" v="741" actId="20577"/>
          <ac:spMkLst>
            <pc:docMk/>
            <pc:sldMk cId="3286627265" sldId="2147481711"/>
            <ac:spMk id="5" creationId="{DA1318F4-32ED-45EE-97E7-7883F6D31BDD}"/>
          </ac:spMkLst>
        </pc:spChg>
        <pc:picChg chg="add mod">
          <ac:chgData name="Rathnamachary, Raghavendra" userId="76f6d15c-11fb-4c7e-9bdd-071558f43084" providerId="ADAL" clId="{716A3864-C1DA-462A-8E17-CA870963B388}" dt="2023-10-01T13:21:54.877" v="720" actId="1036"/>
          <ac:picMkLst>
            <pc:docMk/>
            <pc:sldMk cId="3286627265" sldId="2147481711"/>
            <ac:picMk id="6" creationId="{57A44B6A-6222-3D0C-9304-7C445344759F}"/>
          </ac:picMkLst>
        </pc:picChg>
      </pc:sldChg>
      <pc:sldChg chg="modSp mod ord">
        <pc:chgData name="Rathnamachary, Raghavendra" userId="76f6d15c-11fb-4c7e-9bdd-071558f43084" providerId="ADAL" clId="{716A3864-C1DA-462A-8E17-CA870963B388}" dt="2023-10-01T11:41:45.723" v="596" actId="207"/>
        <pc:sldMkLst>
          <pc:docMk/>
          <pc:sldMk cId="2393711650" sldId="2147481722"/>
        </pc:sldMkLst>
        <pc:spChg chg="mod">
          <ac:chgData name="Rathnamachary, Raghavendra" userId="76f6d15c-11fb-4c7e-9bdd-071558f43084" providerId="ADAL" clId="{716A3864-C1DA-462A-8E17-CA870963B388}" dt="2023-10-01T11:41:45.723" v="596" actId="207"/>
          <ac:spMkLst>
            <pc:docMk/>
            <pc:sldMk cId="2393711650" sldId="2147481722"/>
            <ac:spMk id="2" creationId="{922E80F3-59ED-B58B-C190-65E1B9A2DE9E}"/>
          </ac:spMkLst>
        </pc:spChg>
        <pc:grpChg chg="mod">
          <ac:chgData name="Rathnamachary, Raghavendra" userId="76f6d15c-11fb-4c7e-9bdd-071558f43084" providerId="ADAL" clId="{716A3864-C1DA-462A-8E17-CA870963B388}" dt="2023-10-01T11:40:51.305" v="587" actId="1076"/>
          <ac:grpSpMkLst>
            <pc:docMk/>
            <pc:sldMk cId="2393711650" sldId="2147481722"/>
            <ac:grpSpMk id="19" creationId="{6B459D09-C929-C0BA-45AC-2B786966A694}"/>
          </ac:grpSpMkLst>
        </pc:grpChg>
        <pc:grpChg chg="mod">
          <ac:chgData name="Rathnamachary, Raghavendra" userId="76f6d15c-11fb-4c7e-9bdd-071558f43084" providerId="ADAL" clId="{716A3864-C1DA-462A-8E17-CA870963B388}" dt="2023-10-01T11:40:56.662" v="589" actId="1076"/>
          <ac:grpSpMkLst>
            <pc:docMk/>
            <pc:sldMk cId="2393711650" sldId="2147481722"/>
            <ac:grpSpMk id="22" creationId="{75784E01-214C-26E0-B5E2-092753027724}"/>
          </ac:grpSpMkLst>
        </pc:grpChg>
        <pc:grpChg chg="mod">
          <ac:chgData name="Rathnamachary, Raghavendra" userId="76f6d15c-11fb-4c7e-9bdd-071558f43084" providerId="ADAL" clId="{716A3864-C1DA-462A-8E17-CA870963B388}" dt="2023-10-01T11:40:14.568" v="579" actId="1076"/>
          <ac:grpSpMkLst>
            <pc:docMk/>
            <pc:sldMk cId="2393711650" sldId="2147481722"/>
            <ac:grpSpMk id="28" creationId="{971E5F48-B104-A14A-D86C-91B0574F8EF1}"/>
          </ac:grpSpMkLst>
        </pc:grpChg>
        <pc:grpChg chg="mod">
          <ac:chgData name="Rathnamachary, Raghavendra" userId="76f6d15c-11fb-4c7e-9bdd-071558f43084" providerId="ADAL" clId="{716A3864-C1DA-462A-8E17-CA870963B388}" dt="2023-10-01T11:40:26.385" v="581" actId="1076"/>
          <ac:grpSpMkLst>
            <pc:docMk/>
            <pc:sldMk cId="2393711650" sldId="2147481722"/>
            <ac:grpSpMk id="1029" creationId="{5FA174EF-A0E5-2214-9B73-4C4F9DE9E34C}"/>
          </ac:grpSpMkLst>
        </pc:grpChg>
        <pc:grpChg chg="mod ord">
          <ac:chgData name="Rathnamachary, Raghavendra" userId="76f6d15c-11fb-4c7e-9bdd-071558f43084" providerId="ADAL" clId="{716A3864-C1DA-462A-8E17-CA870963B388}" dt="2023-10-01T11:41:11.436" v="592" actId="1076"/>
          <ac:grpSpMkLst>
            <pc:docMk/>
            <pc:sldMk cId="2393711650" sldId="2147481722"/>
            <ac:grpSpMk id="1032" creationId="{F75FA860-CA0C-C686-8650-081F468D25D3}"/>
          </ac:grpSpMkLst>
        </pc:grpChg>
        <pc:grpChg chg="mod">
          <ac:chgData name="Rathnamachary, Raghavendra" userId="76f6d15c-11fb-4c7e-9bdd-071558f43084" providerId="ADAL" clId="{716A3864-C1DA-462A-8E17-CA870963B388}" dt="2023-10-01T11:41:14.415" v="593" actId="1076"/>
          <ac:grpSpMkLst>
            <pc:docMk/>
            <pc:sldMk cId="2393711650" sldId="2147481722"/>
            <ac:grpSpMk id="1038" creationId="{EFD2FED1-3805-1045-4D18-4D04495EC2B3}"/>
          </ac:grpSpMkLst>
        </pc:grpChg>
        <pc:picChg chg="mod">
          <ac:chgData name="Rathnamachary, Raghavendra" userId="76f6d15c-11fb-4c7e-9bdd-071558f43084" providerId="ADAL" clId="{716A3864-C1DA-462A-8E17-CA870963B388}" dt="2023-10-01T11:40:53.513" v="588" actId="1076"/>
          <ac:picMkLst>
            <pc:docMk/>
            <pc:sldMk cId="2393711650" sldId="2147481722"/>
            <ac:picMk id="11" creationId="{02602A6D-A7CB-4F07-6E7D-7E0859683664}"/>
          </ac:picMkLst>
        </pc:picChg>
        <pc:cxnChg chg="mod">
          <ac:chgData name="Rathnamachary, Raghavendra" userId="76f6d15c-11fb-4c7e-9bdd-071558f43084" providerId="ADAL" clId="{716A3864-C1DA-462A-8E17-CA870963B388}" dt="2023-10-01T11:40:33.949" v="583" actId="1076"/>
          <ac:cxnSpMkLst>
            <pc:docMk/>
            <pc:sldMk cId="2393711650" sldId="2147481722"/>
            <ac:cxnSpMk id="1051" creationId="{2294F41D-C5F3-79AC-4321-B80B809ABFDC}"/>
          </ac:cxnSpMkLst>
        </pc:cxnChg>
        <pc:cxnChg chg="mod">
          <ac:chgData name="Rathnamachary, Raghavendra" userId="76f6d15c-11fb-4c7e-9bdd-071558f43084" providerId="ADAL" clId="{716A3864-C1DA-462A-8E17-CA870963B388}" dt="2023-10-01T11:40:18.737" v="580" actId="1076"/>
          <ac:cxnSpMkLst>
            <pc:docMk/>
            <pc:sldMk cId="2393711650" sldId="2147481722"/>
            <ac:cxnSpMk id="1054" creationId="{99B09D30-28AF-9FA3-E615-A6EA314A03AD}"/>
          </ac:cxnSpMkLst>
        </pc:cxnChg>
        <pc:cxnChg chg="mod ord">
          <ac:chgData name="Rathnamachary, Raghavendra" userId="76f6d15c-11fb-4c7e-9bdd-071558f43084" providerId="ADAL" clId="{716A3864-C1DA-462A-8E17-CA870963B388}" dt="2023-10-01T11:41:19.865" v="595" actId="167"/>
          <ac:cxnSpMkLst>
            <pc:docMk/>
            <pc:sldMk cId="2393711650" sldId="2147481722"/>
            <ac:cxnSpMk id="1057" creationId="{29BC47E8-A19C-621C-10FB-27A0FCC1E41E}"/>
          </ac:cxnSpMkLst>
        </pc:cxnChg>
      </pc:sldChg>
      <pc:sldChg chg="addSp delSp modSp add mod">
        <pc:chgData name="Rathnamachary, Raghavendra" userId="76f6d15c-11fb-4c7e-9bdd-071558f43084" providerId="ADAL" clId="{716A3864-C1DA-462A-8E17-CA870963B388}" dt="2023-10-01T15:04:05.208" v="1300" actId="1076"/>
        <pc:sldMkLst>
          <pc:docMk/>
          <pc:sldMk cId="1463311759" sldId="2147483643"/>
        </pc:sldMkLst>
        <pc:spChg chg="del">
          <ac:chgData name="Rathnamachary, Raghavendra" userId="76f6d15c-11fb-4c7e-9bdd-071558f43084" providerId="ADAL" clId="{716A3864-C1DA-462A-8E17-CA870963B388}" dt="2023-10-01T13:23:18.875" v="743" actId="478"/>
          <ac:spMkLst>
            <pc:docMk/>
            <pc:sldMk cId="1463311759" sldId="2147483643"/>
            <ac:spMk id="2" creationId="{EC680F0C-476E-A1C9-D1DA-EC97856136D9}"/>
          </ac:spMkLst>
        </pc:spChg>
        <pc:spChg chg="add del mod">
          <ac:chgData name="Rathnamachary, Raghavendra" userId="76f6d15c-11fb-4c7e-9bdd-071558f43084" providerId="ADAL" clId="{716A3864-C1DA-462A-8E17-CA870963B388}" dt="2023-10-01T13:23:21.546" v="744" actId="478"/>
          <ac:spMkLst>
            <pc:docMk/>
            <pc:sldMk cId="1463311759" sldId="2147483643"/>
            <ac:spMk id="4" creationId="{48E1E993-D8FD-1C66-E9B5-D276380EC128}"/>
          </ac:spMkLst>
        </pc:spChg>
        <pc:spChg chg="del">
          <ac:chgData name="Rathnamachary, Raghavendra" userId="76f6d15c-11fb-4c7e-9bdd-071558f43084" providerId="ADAL" clId="{716A3864-C1DA-462A-8E17-CA870963B388}" dt="2023-10-01T13:23:18.875" v="743" actId="478"/>
          <ac:spMkLst>
            <pc:docMk/>
            <pc:sldMk cId="1463311759" sldId="2147483643"/>
            <ac:spMk id="6" creationId="{1E52EED9-DD4D-67F1-538A-6B1A79CF7DE6}"/>
          </ac:spMkLst>
        </pc:spChg>
        <pc:spChg chg="del">
          <ac:chgData name="Rathnamachary, Raghavendra" userId="76f6d15c-11fb-4c7e-9bdd-071558f43084" providerId="ADAL" clId="{716A3864-C1DA-462A-8E17-CA870963B388}" dt="2023-10-01T13:23:18.875" v="743" actId="478"/>
          <ac:spMkLst>
            <pc:docMk/>
            <pc:sldMk cId="1463311759" sldId="2147483643"/>
            <ac:spMk id="7" creationId="{1902C623-345E-29D3-5B2B-D27DD2F058C8}"/>
          </ac:spMkLst>
        </pc:spChg>
        <pc:spChg chg="add del mod">
          <ac:chgData name="Rathnamachary, Raghavendra" userId="76f6d15c-11fb-4c7e-9bdd-071558f43084" providerId="ADAL" clId="{716A3864-C1DA-462A-8E17-CA870963B388}" dt="2023-10-01T14:36:27.555" v="769" actId="478"/>
          <ac:spMkLst>
            <pc:docMk/>
            <pc:sldMk cId="1463311759" sldId="2147483643"/>
            <ac:spMk id="8" creationId="{A7027534-CBB0-634B-6D55-34CBD69343D6}"/>
          </ac:spMkLst>
        </pc:spChg>
        <pc:spChg chg="del">
          <ac:chgData name="Rathnamachary, Raghavendra" userId="76f6d15c-11fb-4c7e-9bdd-071558f43084" providerId="ADAL" clId="{716A3864-C1DA-462A-8E17-CA870963B388}" dt="2023-10-01T13:23:18.875" v="743" actId="478"/>
          <ac:spMkLst>
            <pc:docMk/>
            <pc:sldMk cId="1463311759" sldId="2147483643"/>
            <ac:spMk id="9" creationId="{38856CAA-05C3-BC6B-ACDC-82A43F532B2D}"/>
          </ac:spMkLst>
        </pc:spChg>
        <pc:spChg chg="del">
          <ac:chgData name="Rathnamachary, Raghavendra" userId="76f6d15c-11fb-4c7e-9bdd-071558f43084" providerId="ADAL" clId="{716A3864-C1DA-462A-8E17-CA870963B388}" dt="2023-10-01T13:23:18.875" v="743" actId="478"/>
          <ac:spMkLst>
            <pc:docMk/>
            <pc:sldMk cId="1463311759" sldId="2147483643"/>
            <ac:spMk id="10" creationId="{C9C5087F-CEE4-081C-7A4A-124D9D90647F}"/>
          </ac:spMkLst>
        </pc:spChg>
        <pc:spChg chg="del">
          <ac:chgData name="Rathnamachary, Raghavendra" userId="76f6d15c-11fb-4c7e-9bdd-071558f43084" providerId="ADAL" clId="{716A3864-C1DA-462A-8E17-CA870963B388}" dt="2023-10-01T13:23:18.875" v="743" actId="478"/>
          <ac:spMkLst>
            <pc:docMk/>
            <pc:sldMk cId="1463311759" sldId="2147483643"/>
            <ac:spMk id="11" creationId="{094E9484-8153-42C0-7BE6-3E1B15D4D11C}"/>
          </ac:spMkLst>
        </pc:spChg>
        <pc:spChg chg="del">
          <ac:chgData name="Rathnamachary, Raghavendra" userId="76f6d15c-11fb-4c7e-9bdd-071558f43084" providerId="ADAL" clId="{716A3864-C1DA-462A-8E17-CA870963B388}" dt="2023-10-01T13:23:18.875" v="743" actId="478"/>
          <ac:spMkLst>
            <pc:docMk/>
            <pc:sldMk cId="1463311759" sldId="2147483643"/>
            <ac:spMk id="12" creationId="{AD9A9FE8-C0B7-9CBE-0126-29560CD84D04}"/>
          </ac:spMkLst>
        </pc:spChg>
        <pc:spChg chg="add del mod">
          <ac:chgData name="Rathnamachary, Raghavendra" userId="76f6d15c-11fb-4c7e-9bdd-071558f43084" providerId="ADAL" clId="{716A3864-C1DA-462A-8E17-CA870963B388}" dt="2023-10-01T14:36:27.555" v="769" actId="478"/>
          <ac:spMkLst>
            <pc:docMk/>
            <pc:sldMk cId="1463311759" sldId="2147483643"/>
            <ac:spMk id="13" creationId="{1523FD7F-BC22-A13E-E2CD-669BF74B8929}"/>
          </ac:spMkLst>
        </pc:spChg>
        <pc:spChg chg="del">
          <ac:chgData name="Rathnamachary, Raghavendra" userId="76f6d15c-11fb-4c7e-9bdd-071558f43084" providerId="ADAL" clId="{716A3864-C1DA-462A-8E17-CA870963B388}" dt="2023-10-01T13:23:18.875" v="743" actId="478"/>
          <ac:spMkLst>
            <pc:docMk/>
            <pc:sldMk cId="1463311759" sldId="2147483643"/>
            <ac:spMk id="14" creationId="{3A3FB62C-44EB-C4AC-572E-EBF28C43267E}"/>
          </ac:spMkLst>
        </pc:spChg>
        <pc:spChg chg="add del mod">
          <ac:chgData name="Rathnamachary, Raghavendra" userId="76f6d15c-11fb-4c7e-9bdd-071558f43084" providerId="ADAL" clId="{716A3864-C1DA-462A-8E17-CA870963B388}" dt="2023-10-01T14:36:27.555" v="769" actId="478"/>
          <ac:spMkLst>
            <pc:docMk/>
            <pc:sldMk cId="1463311759" sldId="2147483643"/>
            <ac:spMk id="15" creationId="{6F745E93-176D-1B98-CC52-5E08B1C39E3E}"/>
          </ac:spMkLst>
        </pc:spChg>
        <pc:spChg chg="add del mod">
          <ac:chgData name="Rathnamachary, Raghavendra" userId="76f6d15c-11fb-4c7e-9bdd-071558f43084" providerId="ADAL" clId="{716A3864-C1DA-462A-8E17-CA870963B388}" dt="2023-10-01T14:37:08.403" v="772" actId="14100"/>
          <ac:spMkLst>
            <pc:docMk/>
            <pc:sldMk cId="1463311759" sldId="2147483643"/>
            <ac:spMk id="16" creationId="{DC307495-97FA-E6BA-01E7-C70FD8D3FEE6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17" creationId="{865D4071-9BF8-D416-03E1-29A52D8A97DC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18" creationId="{10C19AC0-C129-262F-306F-6354537E8CC2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19" creationId="{D684D301-1D60-D81C-8110-75A26B05F866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20" creationId="{A1E687F3-1582-973C-B60B-17962985D364}"/>
          </ac:spMkLst>
        </pc:spChg>
        <pc:spChg chg="add del mod">
          <ac:chgData name="Rathnamachary, Raghavendra" userId="76f6d15c-11fb-4c7e-9bdd-071558f43084" providerId="ADAL" clId="{716A3864-C1DA-462A-8E17-CA870963B388}" dt="2023-10-01T14:35:11.197" v="757" actId="478"/>
          <ac:spMkLst>
            <pc:docMk/>
            <pc:sldMk cId="1463311759" sldId="2147483643"/>
            <ac:spMk id="21" creationId="{24EAE129-3AFE-B453-F6E9-CC1C27A9F3CE}"/>
          </ac:spMkLst>
        </pc:spChg>
        <pc:spChg chg="add del mod">
          <ac:chgData name="Rathnamachary, Raghavendra" userId="76f6d15c-11fb-4c7e-9bdd-071558f43084" providerId="ADAL" clId="{716A3864-C1DA-462A-8E17-CA870963B388}" dt="2023-10-01T14:35:30.699" v="762" actId="478"/>
          <ac:spMkLst>
            <pc:docMk/>
            <pc:sldMk cId="1463311759" sldId="2147483643"/>
            <ac:spMk id="22" creationId="{39939F5A-4B16-DFA2-CFF3-755E41B441A6}"/>
          </ac:spMkLst>
        </pc:spChg>
        <pc:spChg chg="add del mod">
          <ac:chgData name="Rathnamachary, Raghavendra" userId="76f6d15c-11fb-4c7e-9bdd-071558f43084" providerId="ADAL" clId="{716A3864-C1DA-462A-8E17-CA870963B388}" dt="2023-10-01T14:35:10.509" v="756" actId="478"/>
          <ac:spMkLst>
            <pc:docMk/>
            <pc:sldMk cId="1463311759" sldId="2147483643"/>
            <ac:spMk id="23" creationId="{D867A11B-D3FE-CEC6-C513-FBBF9CC2B772}"/>
          </ac:spMkLst>
        </pc:spChg>
        <pc:spChg chg="add del mod">
          <ac:chgData name="Rathnamachary, Raghavendra" userId="76f6d15c-11fb-4c7e-9bdd-071558f43084" providerId="ADAL" clId="{716A3864-C1DA-462A-8E17-CA870963B388}" dt="2023-10-01T14:35:10.045" v="755" actId="478"/>
          <ac:spMkLst>
            <pc:docMk/>
            <pc:sldMk cId="1463311759" sldId="2147483643"/>
            <ac:spMk id="24" creationId="{C308D7B1-7E40-A483-33F7-599DF01179E4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25" creationId="{C7E0DC86-F160-B575-5487-F809E9A4F39E}"/>
          </ac:spMkLst>
        </pc:spChg>
        <pc:spChg chg="add del mod">
          <ac:chgData name="Rathnamachary, Raghavendra" userId="76f6d15c-11fb-4c7e-9bdd-071558f43084" providerId="ADAL" clId="{716A3864-C1DA-462A-8E17-CA870963B388}" dt="2023-10-01T14:35:09.152" v="754" actId="478"/>
          <ac:spMkLst>
            <pc:docMk/>
            <pc:sldMk cId="1463311759" sldId="2147483643"/>
            <ac:spMk id="26" creationId="{690CBBA6-F307-573F-D8F2-E9CCEE835112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27" creationId="{338088A6-2192-1E11-473E-218AA626ED1A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28" creationId="{B3DA6FCF-AC1D-7652-89A2-D0C5A78B9E1F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29" creationId="{D41B7AFA-E84B-A2C7-5313-326349E8F0B4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30" creationId="{FEAD1BF4-4898-4760-F141-8096857CF222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33" creationId="{4A4BB17E-FD74-970C-3914-7770AE5E3522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35" creationId="{AF0F6457-B00B-5BAB-1F9E-32DD0C2713C0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36" creationId="{51C1F735-F659-EE20-8359-7DA99844DF6F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38" creationId="{06A4019F-5AA1-D258-D7AC-5A3BCA64B44B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39" creationId="{1247A3E4-5DB5-FC00-9913-0D622FEB87C7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40" creationId="{98C38FD1-50D2-C7B9-E4B0-0BA5B202E40A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41" creationId="{FBB10E74-6833-D87D-C296-439F9DC1E27D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42" creationId="{F661F8C9-2144-2EC3-98D9-49B4DEB79596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45" creationId="{32485672-066E-337A-51CF-5A2A6688A1FE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47" creationId="{166C5C01-6464-717D-B694-ACA465779899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48" creationId="{8975C29B-5551-0B85-E7E5-F856E35AC0F5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49" creationId="{0F27ACB7-50D2-0809-6918-E39BA50D3AE3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50" creationId="{50FA776D-07CD-DECE-1BD7-8EF4D26D7D68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51" creationId="{52591E68-BA24-FA28-1C65-81D3E11560C9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52" creationId="{577BF056-EFD4-A46D-21D0-BF1C58FCEB85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55" creationId="{024C9C06-B8DE-3610-CC51-4D3EBDA901C2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57" creationId="{A1DFD1B7-1562-E190-4F87-BC04E8A43022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58" creationId="{6C8685F0-50D0-589D-1329-58D48BC8D6E1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59" creationId="{BB7DDB1F-CF00-E821-9AA5-DCFC5FFBACD9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60" creationId="{1AC660F4-00FE-590F-89CA-CF78F547A9F1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61" creationId="{BBFA0574-9E4A-9AEC-012C-9F8DE01A4A09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62" creationId="{202149C9-8F2D-B021-5DB2-C1243FA28B23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65" creationId="{4B90CEE0-B26F-33AA-8733-FC646D55322E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67" creationId="{54BDD3C9-9839-A567-1C6B-16F544982803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69" creationId="{3C1EAEC5-B453-3CE1-78DF-A6CBE4598EDE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71" creationId="{5547F463-45A8-AF69-FE28-28ACFA11CB9F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72" creationId="{54A65E88-A3D6-8356-769E-027C75E7F64F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73" creationId="{19E6F70F-BD1B-4FA5-0AA9-4D61F8B42CD2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74" creationId="{7F81D8BB-EFCC-BE06-2D10-245296F61789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75" creationId="{485A342B-BEF8-1A2C-0FB7-DF761114A8D3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76" creationId="{2E305A15-1246-A767-2E90-906846DEEDB8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80" creationId="{3055576F-E5CF-E456-6E78-7725ED369E96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81" creationId="{0EBA1161-6AB6-D1DA-CA1F-D9BF9596B295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82" creationId="{87877D57-288B-BB82-0235-BBB7E4606D2E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83" creationId="{3DD93AE9-7ABB-C012-C09F-A01E57F7BAB0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85" creationId="{F0D94541-45FD-E373-3743-2F979468D33B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86" creationId="{D5D9A953-C266-0393-A9B8-30F6FB6F30CD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87" creationId="{4264C3ED-0133-7F58-AE35-132BD3290947}"/>
          </ac:spMkLst>
        </pc:spChg>
        <pc:spChg chg="add mod">
          <ac:chgData name="Rathnamachary, Raghavendra" userId="76f6d15c-11fb-4c7e-9bdd-071558f43084" providerId="ADAL" clId="{716A3864-C1DA-462A-8E17-CA870963B388}" dt="2023-10-01T14:36:44.267" v="770" actId="1076"/>
          <ac:spMkLst>
            <pc:docMk/>
            <pc:sldMk cId="1463311759" sldId="2147483643"/>
            <ac:spMk id="89" creationId="{DA7C4ABF-79C6-342A-F8A7-149615318C5F}"/>
          </ac:spMkLst>
        </pc:spChg>
        <pc:spChg chg="add mod">
          <ac:chgData name="Rathnamachary, Raghavendra" userId="76f6d15c-11fb-4c7e-9bdd-071558f43084" providerId="ADAL" clId="{716A3864-C1DA-462A-8E17-CA870963B388}" dt="2023-10-01T14:42:03.727" v="829" actId="1076"/>
          <ac:spMkLst>
            <pc:docMk/>
            <pc:sldMk cId="1463311759" sldId="2147483643"/>
            <ac:spMk id="91" creationId="{61059BC5-7ED9-553E-DF18-F88FBD129687}"/>
          </ac:spMkLst>
        </pc:spChg>
        <pc:spChg chg="add del mod">
          <ac:chgData name="Rathnamachary, Raghavendra" userId="76f6d15c-11fb-4c7e-9bdd-071558f43084" providerId="ADAL" clId="{716A3864-C1DA-462A-8E17-CA870963B388}" dt="2023-10-01T14:48:14.468" v="906" actId="478"/>
          <ac:spMkLst>
            <pc:docMk/>
            <pc:sldMk cId="1463311759" sldId="2147483643"/>
            <ac:spMk id="92" creationId="{C78E06A0-6CC0-3D76-AC46-EA781DDEADB1}"/>
          </ac:spMkLst>
        </pc:spChg>
        <pc:spChg chg="add del mod">
          <ac:chgData name="Rathnamachary, Raghavendra" userId="76f6d15c-11fb-4c7e-9bdd-071558f43084" providerId="ADAL" clId="{716A3864-C1DA-462A-8E17-CA870963B388}" dt="2023-10-01T14:56:57.349" v="1113" actId="478"/>
          <ac:spMkLst>
            <pc:docMk/>
            <pc:sldMk cId="1463311759" sldId="2147483643"/>
            <ac:spMk id="103" creationId="{77CEC96A-536F-74A3-B58A-190EE4622D6F}"/>
          </ac:spMkLst>
        </pc:spChg>
        <pc:spChg chg="add del mod">
          <ac:chgData name="Rathnamachary, Raghavendra" userId="76f6d15c-11fb-4c7e-9bdd-071558f43084" providerId="ADAL" clId="{716A3864-C1DA-462A-8E17-CA870963B388}" dt="2023-10-01T14:34:40.957" v="751" actId="478"/>
          <ac:spMkLst>
            <pc:docMk/>
            <pc:sldMk cId="1463311759" sldId="2147483643"/>
            <ac:spMk id="110" creationId="{083B588E-D65A-8A81-00C6-D3D802ECBE69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111" creationId="{C534860A-7E88-F392-E2A2-6939B66065BD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112" creationId="{7507BB97-DD39-88FF-9803-7114A34A1C12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113" creationId="{7E1B246C-85BE-F4CB-7965-DE8D2DF2F61A}"/>
          </ac:spMkLst>
        </pc:spChg>
        <pc:spChg chg="add del mod">
          <ac:chgData name="Rathnamachary, Raghavendra" userId="76f6d15c-11fb-4c7e-9bdd-071558f43084" providerId="ADAL" clId="{716A3864-C1DA-462A-8E17-CA870963B388}" dt="2023-10-01T14:48:57.380" v="912" actId="478"/>
          <ac:spMkLst>
            <pc:docMk/>
            <pc:sldMk cId="1463311759" sldId="2147483643"/>
            <ac:spMk id="114" creationId="{1EE147F2-997F-1C32-C289-233D3BAC5142}"/>
          </ac:spMkLst>
        </pc:spChg>
        <pc:spChg chg="add del mod">
          <ac:chgData name="Rathnamachary, Raghavendra" userId="76f6d15c-11fb-4c7e-9bdd-071558f43084" providerId="ADAL" clId="{716A3864-C1DA-462A-8E17-CA870963B388}" dt="2023-10-01T14:36:17.245" v="766" actId="478"/>
          <ac:spMkLst>
            <pc:docMk/>
            <pc:sldMk cId="1463311759" sldId="2147483643"/>
            <ac:spMk id="120" creationId="{125315BE-5EC7-6E96-6D0F-5E8D741C37D0}"/>
          </ac:spMkLst>
        </pc:spChg>
        <pc:spChg chg="add del mod">
          <ac:chgData name="Rathnamachary, Raghavendra" userId="76f6d15c-11fb-4c7e-9bdd-071558f43084" providerId="ADAL" clId="{716A3864-C1DA-462A-8E17-CA870963B388}" dt="2023-10-01T14:36:17.245" v="766" actId="478"/>
          <ac:spMkLst>
            <pc:docMk/>
            <pc:sldMk cId="1463311759" sldId="2147483643"/>
            <ac:spMk id="121" creationId="{F99D419F-C7C7-6DEB-7E15-D305B60EACBE}"/>
          </ac:spMkLst>
        </pc:spChg>
        <pc:spChg chg="add del mod">
          <ac:chgData name="Rathnamachary, Raghavendra" userId="76f6d15c-11fb-4c7e-9bdd-071558f43084" providerId="ADAL" clId="{716A3864-C1DA-462A-8E17-CA870963B388}" dt="2023-10-01T14:36:18.967" v="768" actId="478"/>
          <ac:spMkLst>
            <pc:docMk/>
            <pc:sldMk cId="1463311759" sldId="2147483643"/>
            <ac:spMk id="122" creationId="{90A31C16-001F-B629-4E79-0FC87E07D076}"/>
          </ac:spMkLst>
        </pc:spChg>
        <pc:spChg chg="add del mod">
          <ac:chgData name="Rathnamachary, Raghavendra" userId="76f6d15c-11fb-4c7e-9bdd-071558f43084" providerId="ADAL" clId="{716A3864-C1DA-462A-8E17-CA870963B388}" dt="2023-10-01T14:36:17.245" v="766" actId="478"/>
          <ac:spMkLst>
            <pc:docMk/>
            <pc:sldMk cId="1463311759" sldId="2147483643"/>
            <ac:spMk id="123" creationId="{207C04C4-94EA-30EE-9E30-8D417A6F8157}"/>
          </ac:spMkLst>
        </pc:spChg>
        <pc:spChg chg="add del mod">
          <ac:chgData name="Rathnamachary, Raghavendra" userId="76f6d15c-11fb-4c7e-9bdd-071558f43084" providerId="ADAL" clId="{716A3864-C1DA-462A-8E17-CA870963B388}" dt="2023-10-01T14:36:17.245" v="766" actId="478"/>
          <ac:spMkLst>
            <pc:docMk/>
            <pc:sldMk cId="1463311759" sldId="2147483643"/>
            <ac:spMk id="124" creationId="{A3EE549B-633C-8307-08E7-A4F68CE70225}"/>
          </ac:spMkLst>
        </pc:spChg>
        <pc:spChg chg="add del mod">
          <ac:chgData name="Rathnamachary, Raghavendra" userId="76f6d15c-11fb-4c7e-9bdd-071558f43084" providerId="ADAL" clId="{716A3864-C1DA-462A-8E17-CA870963B388}" dt="2023-10-01T14:36:17.245" v="766" actId="478"/>
          <ac:spMkLst>
            <pc:docMk/>
            <pc:sldMk cId="1463311759" sldId="2147483643"/>
            <ac:spMk id="125" creationId="{A9D1E49A-FCDE-FA53-ED47-5EF7A0281F7C}"/>
          </ac:spMkLst>
        </pc:spChg>
        <pc:spChg chg="add del mod">
          <ac:chgData name="Rathnamachary, Raghavendra" userId="76f6d15c-11fb-4c7e-9bdd-071558f43084" providerId="ADAL" clId="{716A3864-C1DA-462A-8E17-CA870963B388}" dt="2023-10-01T14:36:17.245" v="766" actId="478"/>
          <ac:spMkLst>
            <pc:docMk/>
            <pc:sldMk cId="1463311759" sldId="2147483643"/>
            <ac:spMk id="126" creationId="{763B1357-586A-CB69-5DA6-526785C2938B}"/>
          </ac:spMkLst>
        </pc:spChg>
        <pc:spChg chg="add del mod">
          <ac:chgData name="Rathnamachary, Raghavendra" userId="76f6d15c-11fb-4c7e-9bdd-071558f43084" providerId="ADAL" clId="{716A3864-C1DA-462A-8E17-CA870963B388}" dt="2023-10-01T14:36:18.347" v="767" actId="478"/>
          <ac:spMkLst>
            <pc:docMk/>
            <pc:sldMk cId="1463311759" sldId="2147483643"/>
            <ac:spMk id="127" creationId="{790CA8B6-31BF-B57F-7C31-1B67A50B578D}"/>
          </ac:spMkLst>
        </pc:spChg>
        <pc:spChg chg="add del mod">
          <ac:chgData name="Rathnamachary, Raghavendra" userId="76f6d15c-11fb-4c7e-9bdd-071558f43084" providerId="ADAL" clId="{716A3864-C1DA-462A-8E17-CA870963B388}" dt="2023-10-01T14:36:17.245" v="766" actId="478"/>
          <ac:spMkLst>
            <pc:docMk/>
            <pc:sldMk cId="1463311759" sldId="2147483643"/>
            <ac:spMk id="128" creationId="{201B593C-F7E4-6BB0-AA8B-9B785A5EC4F6}"/>
          </ac:spMkLst>
        </pc:spChg>
        <pc:spChg chg="add del mod">
          <ac:chgData name="Rathnamachary, Raghavendra" userId="76f6d15c-11fb-4c7e-9bdd-071558f43084" providerId="ADAL" clId="{716A3864-C1DA-462A-8E17-CA870963B388}" dt="2023-10-01T14:34:38.230" v="749" actId="478"/>
          <ac:spMkLst>
            <pc:docMk/>
            <pc:sldMk cId="1463311759" sldId="2147483643"/>
            <ac:spMk id="139" creationId="{751EA3CE-B3CF-B8E8-9105-FA80F0504AD0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0" creationId="{73ACD6B6-9FE8-14A4-6F5A-B407EAF40226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1" creationId="{08EA6C34-F6A0-147C-121D-6ECF4689E5A2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2" creationId="{5C6DC912-9AB1-D3AF-C40A-D403944FF422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3" creationId="{81965C04-CD92-353E-86C7-E592DC0DAF5C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4" creationId="{93D3AF0C-74D6-521B-728D-5A65E6D9260E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5" creationId="{67E9C2F2-ED5D-7B51-B870-FFD2478ECDDC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6" creationId="{93EF4BB8-306C-4056-AAA2-6B74B7C0F025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7" creationId="{B1F65345-1DB8-1746-32B7-EDB0E6D75CF6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8" creationId="{11DA9562-F072-F790-15E3-7328B38FE85E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49" creationId="{4E94CDAC-4B06-DEDA-962C-5C225809D22E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50" creationId="{2489FB12-6EEC-3B90-A2CC-0076CF4E0E25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51" creationId="{7BB31756-BCA5-9BBA-98E1-0A6E71E7A49C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52" creationId="{CB39CFD4-B03C-ED62-323B-3F0EE609705C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53" creationId="{0D207C87-7D3F-EBA6-01C0-9F2BBE3F7FFB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54" creationId="{5E5F7A49-2588-5E8A-3637-906BFC005320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55" creationId="{5449AF58-569F-B25A-41F8-DE8D67C6CB53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56" creationId="{EBF3BA5E-6FA8-3E27-6659-39248A621664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57" creationId="{21448CA5-3B63-FF7A-D9BC-3B43A69B6719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60" creationId="{5E109E7D-16B8-C21C-985C-E479A65DEADB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62" creationId="{08224509-5B5A-90A1-1959-A9215900256D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63" creationId="{B2D2FEAF-4FA8-45DA-BE48-24179B29166C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65" creationId="{A649878A-4F4A-06F0-1E46-6ADEEFAD6675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66" creationId="{E5F99D85-7882-468C-3317-BB70447642D1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67" creationId="{474F1609-B7FD-4A2D-AA0F-8FD14E0F187F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68" creationId="{49BF19F9-331D-2B40-EA7C-91B8AAD055BF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69" creationId="{00FF9F44-6381-3115-C180-385482A6DEA1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72" creationId="{6F0EAC2B-CC59-209B-1621-D49746052C9E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74" creationId="{57DEB761-AAC7-FDCF-5291-3707F79BC19B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75" creationId="{C9285041-E02E-25EB-6F95-306807ED6F2A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76" creationId="{2740A64F-DA8C-A516-0325-546FEA2BE818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77" creationId="{D76B4C36-F23E-EE61-CC18-8890D884C5A2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78" creationId="{452AE4EA-DD74-9DF1-4397-403D79978DAE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79" creationId="{C795E17E-54E9-42B6-06B4-E529F3A6B5EE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82" creationId="{003E54F7-D76F-D86D-FF18-598785D8C06C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84" creationId="{0DCACA7A-5122-DAB5-C9BA-83C38264EBFD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85" creationId="{FD3315C7-4B4C-1659-C107-C94BB2928147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86" creationId="{A683012F-A5F9-ED90-9E11-76CECA812E8F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87" creationId="{D19B3730-B6E5-C213-82CC-58CE1BFC6081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88" creationId="{4B736BC2-D4B1-2C9E-AD2D-231C768112AE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89" creationId="{71670FA3-9D0C-85D9-0A37-D7D098DA3DE3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92" creationId="{3AA36232-4F17-A2DC-3386-D71541CA5A08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94" creationId="{8DC89CC0-8C40-76BB-2341-2F32498AC525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96" creationId="{2BA1A70C-1B26-2275-2F78-9F5DA080D1BB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98" creationId="{6017C382-074A-F465-E55A-A936623C11E4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199" creationId="{DE37ECF5-532A-4BB4-B77F-A8633F593C03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00" creationId="{7FF36E0E-9FDF-C7E5-97E7-671620AEFBE4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01" creationId="{DA93A030-B988-323D-902E-B539104E59BD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02" creationId="{D66F2E46-AB04-C989-64B8-AFDE449608A6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03" creationId="{567D640C-F525-0BCD-EBDE-0CA7054E1559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07" creationId="{82A44156-484F-7C00-622D-A2D83E4555B6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08" creationId="{09A08E1B-8964-E849-532F-793A3ACEB265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09" creationId="{529F277E-1444-B60C-80A5-977D87906DE5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10" creationId="{A214C56D-B536-926C-8E6C-0E8B943E2FE2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12" creationId="{24E882C5-A960-7817-DDD2-560552277F26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13" creationId="{5795A371-2230-6955-4591-A160EF27BB0E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14" creationId="{7794F9AF-183F-555F-E0C3-0866E0B68C17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16" creationId="{A6F5E574-B879-341B-47FD-B1CBA5C25EC3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18" creationId="{3257D2BA-BF21-BA69-6ACE-C9A1E4BB59F6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19" creationId="{2680DC9B-28ED-9E2B-F263-D066686FA4E7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30" creationId="{F28A7427-EC3A-4565-17C2-FCF20541C822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37" creationId="{3D34D7B0-4385-22EC-E61E-43E72569A701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38" creationId="{C1E23368-BDBF-2E2F-823B-9BBA21CE2369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39" creationId="{DC7105BF-DCAE-BF42-4316-6BBBAF511801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40" creationId="{D3CA82A3-AF24-C2AF-C617-2A3970EEACC8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41" creationId="{D1FD5562-FBB1-5E43-75E2-FEDE515FCF10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47" creationId="{444A31E3-4C56-51C3-C3E5-F57E5ADF9839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48" creationId="{6E8F95AE-8D37-4927-6EAF-1DE708342285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49" creationId="{FBB93632-7972-C185-CD9D-56A6E9E1C39F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50" creationId="{45CEE2DA-58D2-EB99-052C-EE9450B65DCD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51" creationId="{E61E35E8-814F-0357-3A62-8609132E196F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52" creationId="{18E07A77-8AF3-7851-57B8-5C8072BC1D28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53" creationId="{9C7F6798-6650-F2D1-4920-7DE63B630E62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54" creationId="{FA40CA8E-5831-2F3C-32D2-39C0FCB482AE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55" creationId="{023169BD-1B2E-1A86-F611-0BEF83C210A6}"/>
          </ac:spMkLst>
        </pc:spChg>
        <pc:spChg chg="add del mod">
          <ac:chgData name="Rathnamachary, Raghavendra" userId="76f6d15c-11fb-4c7e-9bdd-071558f43084" providerId="ADAL" clId="{716A3864-C1DA-462A-8E17-CA870963B388}" dt="2023-10-01T14:35:22.690" v="760"/>
          <ac:spMkLst>
            <pc:docMk/>
            <pc:sldMk cId="1463311759" sldId="2147483643"/>
            <ac:spMk id="266" creationId="{42F62B35-CC74-6603-8B33-E4E64FAB9011}"/>
          </ac:spMkLst>
        </pc:spChg>
        <pc:spChg chg="add del mod">
          <ac:chgData name="Rathnamachary, Raghavendra" userId="76f6d15c-11fb-4c7e-9bdd-071558f43084" providerId="ADAL" clId="{716A3864-C1DA-462A-8E17-CA870963B388}" dt="2023-10-01T14:36:48.725" v="771" actId="478"/>
          <ac:spMkLst>
            <pc:docMk/>
            <pc:sldMk cId="1463311759" sldId="2147483643"/>
            <ac:spMk id="267" creationId="{F29B592E-681C-91FD-44E8-FC3F9BBD289F}"/>
          </ac:spMkLst>
        </pc:spChg>
        <pc:spChg chg="add mod">
          <ac:chgData name="Rathnamachary, Raghavendra" userId="76f6d15c-11fb-4c7e-9bdd-071558f43084" providerId="ADAL" clId="{716A3864-C1DA-462A-8E17-CA870963B388}" dt="2023-10-01T15:02:02.180" v="1268" actId="207"/>
          <ac:spMkLst>
            <pc:docMk/>
            <pc:sldMk cId="1463311759" sldId="2147483643"/>
            <ac:spMk id="272" creationId="{0A72F682-9AE9-65EA-99ED-CFF9F283ACA6}"/>
          </ac:spMkLst>
        </pc:spChg>
        <pc:spChg chg="add mod">
          <ac:chgData name="Rathnamachary, Raghavendra" userId="76f6d15c-11fb-4c7e-9bdd-071558f43084" providerId="ADAL" clId="{716A3864-C1DA-462A-8E17-CA870963B388}" dt="2023-10-01T15:02:05.144" v="1269" actId="207"/>
          <ac:spMkLst>
            <pc:docMk/>
            <pc:sldMk cId="1463311759" sldId="2147483643"/>
            <ac:spMk id="273" creationId="{D0C249A5-8B5B-5474-D738-3E2823BC622E}"/>
          </ac:spMkLst>
        </pc:spChg>
        <pc:spChg chg="add mod">
          <ac:chgData name="Rathnamachary, Raghavendra" userId="76f6d15c-11fb-4c7e-9bdd-071558f43084" providerId="ADAL" clId="{716A3864-C1DA-462A-8E17-CA870963B388}" dt="2023-10-01T15:02:07.818" v="1270" actId="207"/>
          <ac:spMkLst>
            <pc:docMk/>
            <pc:sldMk cId="1463311759" sldId="2147483643"/>
            <ac:spMk id="274" creationId="{08CCE247-F100-83FF-F9B4-6409619DCEEE}"/>
          </ac:spMkLst>
        </pc:spChg>
        <pc:spChg chg="add mod">
          <ac:chgData name="Rathnamachary, Raghavendra" userId="76f6d15c-11fb-4c7e-9bdd-071558f43084" providerId="ADAL" clId="{716A3864-C1DA-462A-8E17-CA870963B388}" dt="2023-10-01T15:02:10.492" v="1271" actId="207"/>
          <ac:spMkLst>
            <pc:docMk/>
            <pc:sldMk cId="1463311759" sldId="2147483643"/>
            <ac:spMk id="277" creationId="{08901144-F862-C95D-8F65-8D4F331C1826}"/>
          </ac:spMkLst>
        </pc:spChg>
        <pc:spChg chg="add mod ord">
          <ac:chgData name="Rathnamachary, Raghavendra" userId="76f6d15c-11fb-4c7e-9bdd-071558f43084" providerId="ADAL" clId="{716A3864-C1DA-462A-8E17-CA870963B388}" dt="2023-10-01T14:51:11.010" v="974" actId="1076"/>
          <ac:spMkLst>
            <pc:docMk/>
            <pc:sldMk cId="1463311759" sldId="2147483643"/>
            <ac:spMk id="278" creationId="{5DA73281-BF39-7DA3-00B2-34FEDB232564}"/>
          </ac:spMkLst>
        </pc:spChg>
        <pc:spChg chg="add mod">
          <ac:chgData name="Rathnamachary, Raghavendra" userId="76f6d15c-11fb-4c7e-9bdd-071558f43084" providerId="ADAL" clId="{716A3864-C1DA-462A-8E17-CA870963B388}" dt="2023-10-01T15:01:56.986" v="1267" actId="207"/>
          <ac:spMkLst>
            <pc:docMk/>
            <pc:sldMk cId="1463311759" sldId="2147483643"/>
            <ac:spMk id="279" creationId="{90A75CEC-B06A-92BE-A767-11C5795782F0}"/>
          </ac:spMkLst>
        </pc:spChg>
        <pc:spChg chg="add mod">
          <ac:chgData name="Rathnamachary, Raghavendra" userId="76f6d15c-11fb-4c7e-9bdd-071558f43084" providerId="ADAL" clId="{716A3864-C1DA-462A-8E17-CA870963B388}" dt="2023-10-01T15:03:45.678" v="1298" actId="404"/>
          <ac:spMkLst>
            <pc:docMk/>
            <pc:sldMk cId="1463311759" sldId="2147483643"/>
            <ac:spMk id="280" creationId="{DF7EFB78-A5AB-BA24-5BD7-0F480BF30DFB}"/>
          </ac:spMkLst>
        </pc:spChg>
        <pc:spChg chg="add mod">
          <ac:chgData name="Rathnamachary, Raghavendra" userId="76f6d15c-11fb-4c7e-9bdd-071558f43084" providerId="ADAL" clId="{716A3864-C1DA-462A-8E17-CA870963B388}" dt="2023-10-01T15:02:12.936" v="1272" actId="207"/>
          <ac:spMkLst>
            <pc:docMk/>
            <pc:sldMk cId="1463311759" sldId="2147483643"/>
            <ac:spMk id="283" creationId="{E8C26690-7190-A5C4-7CA9-556CBC2F954A}"/>
          </ac:spMkLst>
        </pc:spChg>
        <pc:spChg chg="add mod">
          <ac:chgData name="Rathnamachary, Raghavendra" userId="76f6d15c-11fb-4c7e-9bdd-071558f43084" providerId="ADAL" clId="{716A3864-C1DA-462A-8E17-CA870963B388}" dt="2023-10-01T15:01:21.236" v="1231" actId="1076"/>
          <ac:spMkLst>
            <pc:docMk/>
            <pc:sldMk cId="1463311759" sldId="2147483643"/>
            <ac:spMk id="284" creationId="{169FFD59-BC59-4F8A-DAAE-251399D514D7}"/>
          </ac:spMkLst>
        </pc:spChg>
        <pc:picChg chg="del">
          <ac:chgData name="Rathnamachary, Raghavendra" userId="76f6d15c-11fb-4c7e-9bdd-071558f43084" providerId="ADAL" clId="{716A3864-C1DA-462A-8E17-CA870963B388}" dt="2023-10-01T13:23:18.875" v="743" actId="478"/>
          <ac:picMkLst>
            <pc:docMk/>
            <pc:sldMk cId="1463311759" sldId="2147483643"/>
            <ac:picMk id="5" creationId="{738FBE1B-359D-4FE9-BE08-E2F03BCCA298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31" creationId="{483E6FBD-92BA-8CE3-6D4A-28A409B5C72D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32" creationId="{8BB6DF48-397D-2790-1290-8CFC12C59163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34" creationId="{05D759CD-CA6F-0FA6-F55E-BA3B76BC8AFD}"/>
          </ac:picMkLst>
        </pc:picChg>
        <pc:picChg chg="add del mod">
          <ac:chgData name="Rathnamachary, Raghavendra" userId="76f6d15c-11fb-4c7e-9bdd-071558f43084" providerId="ADAL" clId="{716A3864-C1DA-462A-8E17-CA870963B388}" dt="2023-10-01T14:48:57.380" v="912" actId="478"/>
          <ac:picMkLst>
            <pc:docMk/>
            <pc:sldMk cId="1463311759" sldId="2147483643"/>
            <ac:picMk id="37" creationId="{8EBD3331-3A49-3EF0-6106-C561565690B6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43" creationId="{F8823400-6D16-2C87-D408-4E53234CC0C6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44" creationId="{65AB67ED-8B68-7AE6-352E-D6AEC81EAAD3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46" creationId="{52945D2B-705B-37AC-EA5F-8B9926FD72A5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53" creationId="{5F3B4C22-0B1F-5628-15C3-605AFC0D76AA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54" creationId="{F08362BC-6E55-981E-5A25-164DF37A2327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56" creationId="{F63D00C2-4B0B-CFA3-FF8C-CFF524214CC5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63" creationId="{90B65DBD-F64A-0206-0DCA-B932A0C21575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64" creationId="{E79BE65F-654B-7C56-DEAB-7A2ACA42EFB8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66" creationId="{21C80CB6-33BF-ADAD-84BD-AE67E5731174}"/>
          </ac:picMkLst>
        </pc:picChg>
        <pc:picChg chg="add del mod">
          <ac:chgData name="Rathnamachary, Raghavendra" userId="76f6d15c-11fb-4c7e-9bdd-071558f43084" providerId="ADAL" clId="{716A3864-C1DA-462A-8E17-CA870963B388}" dt="2023-10-01T14:48:57.380" v="912" actId="478"/>
          <ac:picMkLst>
            <pc:docMk/>
            <pc:sldMk cId="1463311759" sldId="2147483643"/>
            <ac:picMk id="68" creationId="{543B5992-0751-CE47-335F-1EAC949D9C19}"/>
          </ac:picMkLst>
        </pc:picChg>
        <pc:picChg chg="add del mod">
          <ac:chgData name="Rathnamachary, Raghavendra" userId="76f6d15c-11fb-4c7e-9bdd-071558f43084" providerId="ADAL" clId="{716A3864-C1DA-462A-8E17-CA870963B388}" dt="2023-10-01T14:48:57.380" v="912" actId="478"/>
          <ac:picMkLst>
            <pc:docMk/>
            <pc:sldMk cId="1463311759" sldId="2147483643"/>
            <ac:picMk id="70" creationId="{D041D0E3-633A-D3FB-A289-90709EC9E779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77" creationId="{4E98C574-B1BB-4E56-A2BD-20DD4B7A27A5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78" creationId="{474133B9-C7FA-BB7D-D5EB-873C60938F00}"/>
          </ac:picMkLst>
        </pc:picChg>
        <pc:picChg chg="add del mod">
          <ac:chgData name="Rathnamachary, Raghavendra" userId="76f6d15c-11fb-4c7e-9bdd-071558f43084" providerId="ADAL" clId="{716A3864-C1DA-462A-8E17-CA870963B388}" dt="2023-10-01T14:48:57.380" v="912" actId="478"/>
          <ac:picMkLst>
            <pc:docMk/>
            <pc:sldMk cId="1463311759" sldId="2147483643"/>
            <ac:picMk id="79" creationId="{76188234-6D18-50E5-6CFA-180E39B62329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84" creationId="{899820CE-D6EB-7BBC-BC79-D0D9CFF1F73A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88" creationId="{6EBD8CEC-660E-0F72-D0EF-B8F5EB739A71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90" creationId="{5F17F39D-5C77-FF22-F2E3-D6A1692BE082}"/>
          </ac:picMkLst>
        </pc:picChg>
        <pc:picChg chg="add del mod">
          <ac:chgData name="Rathnamachary, Raghavendra" userId="76f6d15c-11fb-4c7e-9bdd-071558f43084" providerId="ADAL" clId="{716A3864-C1DA-462A-8E17-CA870963B388}" dt="2023-10-01T14:42:48.641" v="842" actId="478"/>
          <ac:picMkLst>
            <pc:docMk/>
            <pc:sldMk cId="1463311759" sldId="2147483643"/>
            <ac:picMk id="104" creationId="{74537A64-E152-D1A6-FF89-AD76F1735DF2}"/>
          </ac:picMkLst>
        </pc:picChg>
        <pc:picChg chg="add del mod">
          <ac:chgData name="Rathnamachary, Raghavendra" userId="76f6d15c-11fb-4c7e-9bdd-071558f43084" providerId="ADAL" clId="{716A3864-C1DA-462A-8E17-CA870963B388}" dt="2023-10-01T14:44:07.087" v="862" actId="478"/>
          <ac:picMkLst>
            <pc:docMk/>
            <pc:sldMk cId="1463311759" sldId="2147483643"/>
            <ac:picMk id="105" creationId="{7BF434A6-7031-2EAB-EFCB-7A629425477B}"/>
          </ac:picMkLst>
        </pc:picChg>
        <pc:picChg chg="add del mod">
          <ac:chgData name="Rathnamachary, Raghavendra" userId="76f6d15c-11fb-4c7e-9bdd-071558f43084" providerId="ADAL" clId="{716A3864-C1DA-462A-8E17-CA870963B388}" dt="2023-10-01T14:45:18.381" v="877" actId="478"/>
          <ac:picMkLst>
            <pc:docMk/>
            <pc:sldMk cId="1463311759" sldId="2147483643"/>
            <ac:picMk id="106" creationId="{C2A4844D-824B-6A76-893C-E255B12AA26E}"/>
          </ac:picMkLst>
        </pc:picChg>
        <pc:picChg chg="add del mod">
          <ac:chgData name="Rathnamachary, Raghavendra" userId="76f6d15c-11fb-4c7e-9bdd-071558f43084" providerId="ADAL" clId="{716A3864-C1DA-462A-8E17-CA870963B388}" dt="2023-10-01T14:47:51.077" v="900" actId="478"/>
          <ac:picMkLst>
            <pc:docMk/>
            <pc:sldMk cId="1463311759" sldId="2147483643"/>
            <ac:picMk id="107" creationId="{4853D008-242F-310C-49E2-694E413F3486}"/>
          </ac:picMkLst>
        </pc:picChg>
        <pc:picChg chg="add del mod">
          <ac:chgData name="Rathnamachary, Raghavendra" userId="76f6d15c-11fb-4c7e-9bdd-071558f43084" providerId="ADAL" clId="{716A3864-C1DA-462A-8E17-CA870963B388}" dt="2023-10-01T14:47:57.414" v="901" actId="478"/>
          <ac:picMkLst>
            <pc:docMk/>
            <pc:sldMk cId="1463311759" sldId="2147483643"/>
            <ac:picMk id="108" creationId="{5D7E3188-1771-AC25-0A0D-2C37137D440C}"/>
          </ac:picMkLst>
        </pc:picChg>
        <pc:picChg chg="add del mod">
          <ac:chgData name="Rathnamachary, Raghavendra" userId="76f6d15c-11fb-4c7e-9bdd-071558f43084" providerId="ADAL" clId="{716A3864-C1DA-462A-8E17-CA870963B388}" dt="2023-10-01T14:47:58.215" v="902" actId="478"/>
          <ac:picMkLst>
            <pc:docMk/>
            <pc:sldMk cId="1463311759" sldId="2147483643"/>
            <ac:picMk id="109" creationId="{C5922D31-356E-0DDC-66C1-725EA11B4490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15" creationId="{0EFF783B-D31A-92B6-5242-4A8E2263644F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16" creationId="{3567CFD7-AC5A-669B-4052-FE8B6F5C6F22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17" creationId="{C76A0272-A0B4-A233-9757-ECDCBBAEC494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18" creationId="{58EAD0AA-4577-4662-F7E2-E501FDAF2E3B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19" creationId="{95F21018-D6E8-8CEB-016C-93E6B58080BD}"/>
          </ac:picMkLst>
        </pc:picChg>
        <pc:picChg chg="add mod">
          <ac:chgData name="Rathnamachary, Raghavendra" userId="76f6d15c-11fb-4c7e-9bdd-071558f43084" providerId="ADAL" clId="{716A3864-C1DA-462A-8E17-CA870963B388}" dt="2023-10-01T14:36:44.267" v="770" actId="1076"/>
          <ac:picMkLst>
            <pc:docMk/>
            <pc:sldMk cId="1463311759" sldId="2147483643"/>
            <ac:picMk id="131" creationId="{9A162D5D-1DB4-3329-B2F9-EE6235AE6F04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32" creationId="{4ACDA0E5-93AD-0AAD-7ECD-2D65A9749DAD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33" creationId="{89A53196-7601-0F29-4053-76A5E00447EF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34" creationId="{FC4C4065-A3FA-E346-04FB-5E838B8404A9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35" creationId="{857A74E9-DCE0-EE6E-D1A7-EC53AE44CBB6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36" creationId="{3895FB79-4B98-2AF6-5674-E2C0E360FE3B}"/>
          </ac:picMkLst>
        </pc:picChg>
        <pc:picChg chg="add del mod">
          <ac:chgData name="Rathnamachary, Raghavendra" userId="76f6d15c-11fb-4c7e-9bdd-071558f43084" providerId="ADAL" clId="{716A3864-C1DA-462A-8E17-CA870963B388}" dt="2023-10-01T14:36:27.555" v="769" actId="478"/>
          <ac:picMkLst>
            <pc:docMk/>
            <pc:sldMk cId="1463311759" sldId="2147483643"/>
            <ac:picMk id="137" creationId="{56596E49-483E-C5E5-8879-6AB4EED6110C}"/>
          </ac:picMkLst>
        </pc:picChg>
        <pc:picChg chg="add del mod">
          <ac:chgData name="Rathnamachary, Raghavendra" userId="76f6d15c-11fb-4c7e-9bdd-071558f43084" providerId="ADAL" clId="{716A3864-C1DA-462A-8E17-CA870963B388}" dt="2023-10-01T14:34:35.069" v="747" actId="478"/>
          <ac:picMkLst>
            <pc:docMk/>
            <pc:sldMk cId="1463311759" sldId="2147483643"/>
            <ac:picMk id="138" creationId="{C3DD67E7-36C9-AB1C-B16F-8FF6EE15C1DA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58" creationId="{DD0B26DA-B346-6E12-2F1C-730AB16B9482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59" creationId="{17A2E6EE-C095-693A-1482-1CCFFC7643A0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61" creationId="{07D5B0D5-7FA7-2C6F-FA5E-5BD0589A97B3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64" creationId="{DCFA3F8A-B027-A0DE-BFCE-6AC75118B034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70" creationId="{83BCA66C-67F4-1156-9CB8-DDCD303CB7B6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71" creationId="{4CC40331-4466-81B9-CAAE-0E13D84C1EB6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73" creationId="{6871F24C-4389-B0C5-3ABF-45B272F17154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80" creationId="{4738D768-CCD6-23EB-0962-B9D0E1589EC5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81" creationId="{39BD2736-DF30-8BB9-D232-C31D5C963EAF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83" creationId="{BA23AAC6-2299-F285-BB09-2C1E78F1DC46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90" creationId="{C265AFB5-8FC9-13A1-4B80-5D8947778DAF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91" creationId="{D3AC4C30-A7F9-B099-F989-E8383B5DFF90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93" creationId="{C129FDDF-AD35-10F2-A7BD-1A85D2B06D19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95" creationId="{B381B72C-49E2-E14D-8DB6-11EDF4C5293A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197" creationId="{38312776-E4F2-618A-B686-BD8D2D6ACA21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04" creationId="{B8C1FD97-C9E8-DBB3-C0BC-6E643AE14AB0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05" creationId="{255188FC-8DD4-FBA2-BDDD-68C4A10098BC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06" creationId="{69911AD6-FA94-9FA4-9721-BA5D8DA5E080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11" creationId="{CC9280EF-3A62-0FEA-7B44-FFEA31827027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15" creationId="{CEE2FD35-022A-5B05-6D0E-9D10A836C113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17" creationId="{AFBC5FF4-38A9-81C8-AA46-EEDFDCFD9251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31" creationId="{E07F6A3B-79C2-0027-13BF-382B69D9EF6E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32" creationId="{AF18942C-13B2-9D3C-08B4-4858326B2EF1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33" creationId="{A4839DDC-1994-9AC3-E175-029E43B34AA1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34" creationId="{9482052A-FF39-3326-BA6A-6F459359F609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35" creationId="{DA27DC70-D69E-A356-0ABB-DE1F9E3DF1F5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36" creationId="{7915FCAF-B45A-0D91-88E6-675A47A2F787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42" creationId="{47A88817-C28C-36B7-70E0-9C750DB22613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43" creationId="{A4DE2D45-5B8E-87FE-707D-641B66D428A4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44" creationId="{3CA3B8BE-ACAD-F283-2D47-4F8E570DFC60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45" creationId="{570E6D17-877D-ABE5-3CD3-B92459CC13B9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46" creationId="{0B0B7EA8-1BBA-A837-ED96-C21844642495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58" creationId="{3759CABA-EF4E-0D48-7C7B-6926B825EF3F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59" creationId="{E03F4F24-AB6F-D3B1-5175-538077628AFE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60" creationId="{E52793B8-D24D-5A39-3814-737E6D911986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61" creationId="{C0E972DA-3CD1-A1C4-117A-670DA77E70F0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62" creationId="{BCAF34E2-5C88-E4BD-DD21-47F98807DB52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63" creationId="{BA6005F8-73D8-A9CD-C956-0134205A9D93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64" creationId="{4FAA5F4D-A6BF-7427-554F-2B818F9FBF58}"/>
          </ac:picMkLst>
        </pc:picChg>
        <pc:picChg chg="add del mod">
          <ac:chgData name="Rathnamachary, Raghavendra" userId="76f6d15c-11fb-4c7e-9bdd-071558f43084" providerId="ADAL" clId="{716A3864-C1DA-462A-8E17-CA870963B388}" dt="2023-10-01T14:35:22.690" v="760"/>
          <ac:picMkLst>
            <pc:docMk/>
            <pc:sldMk cId="1463311759" sldId="2147483643"/>
            <ac:picMk id="265" creationId="{6BC27527-40AF-9755-4B99-5639B490F5EC}"/>
          </ac:picMkLst>
        </pc:picChg>
        <pc:picChg chg="add del mod">
          <ac:chgData name="Rathnamachary, Raghavendra" userId="76f6d15c-11fb-4c7e-9bdd-071558f43084" providerId="ADAL" clId="{716A3864-C1DA-462A-8E17-CA870963B388}" dt="2023-10-01T14:37:59.634" v="785" actId="478"/>
          <ac:picMkLst>
            <pc:docMk/>
            <pc:sldMk cId="1463311759" sldId="2147483643"/>
            <ac:picMk id="268" creationId="{2C809804-1B83-5115-8493-04DDF0942187}"/>
          </ac:picMkLst>
        </pc:picChg>
        <pc:picChg chg="add del mod">
          <ac:chgData name="Rathnamachary, Raghavendra" userId="76f6d15c-11fb-4c7e-9bdd-071558f43084" providerId="ADAL" clId="{716A3864-C1DA-462A-8E17-CA870963B388}" dt="2023-10-01T14:37:58.655" v="784" actId="478"/>
          <ac:picMkLst>
            <pc:docMk/>
            <pc:sldMk cId="1463311759" sldId="2147483643"/>
            <ac:picMk id="269" creationId="{616FFC54-C5C2-52C2-1434-C58287D9E276}"/>
          </ac:picMkLst>
        </pc:picChg>
        <pc:picChg chg="add mod">
          <ac:chgData name="Rathnamachary, Raghavendra" userId="76f6d15c-11fb-4c7e-9bdd-071558f43084" providerId="ADAL" clId="{716A3864-C1DA-462A-8E17-CA870963B388}" dt="2023-10-01T15:01:31.304" v="1265" actId="1038"/>
          <ac:picMkLst>
            <pc:docMk/>
            <pc:sldMk cId="1463311759" sldId="2147483643"/>
            <ac:picMk id="270" creationId="{2F2F5B25-BF75-DD6F-3C24-F304DFE9C774}"/>
          </ac:picMkLst>
        </pc:picChg>
        <pc:picChg chg="add del mod">
          <ac:chgData name="Rathnamachary, Raghavendra" userId="76f6d15c-11fb-4c7e-9bdd-071558f43084" providerId="ADAL" clId="{716A3864-C1DA-462A-8E17-CA870963B388}" dt="2023-10-01T14:42:06.451" v="831"/>
          <ac:picMkLst>
            <pc:docMk/>
            <pc:sldMk cId="1463311759" sldId="2147483643"/>
            <ac:picMk id="271" creationId="{8675D369-3920-D99D-914A-38FC838B2C73}"/>
          </ac:picMkLst>
        </pc:picChg>
        <pc:picChg chg="add mod">
          <ac:chgData name="Rathnamachary, Raghavendra" userId="76f6d15c-11fb-4c7e-9bdd-071558f43084" providerId="ADAL" clId="{716A3864-C1DA-462A-8E17-CA870963B388}" dt="2023-10-01T15:01:31.304" v="1265" actId="1038"/>
          <ac:picMkLst>
            <pc:docMk/>
            <pc:sldMk cId="1463311759" sldId="2147483643"/>
            <ac:picMk id="276" creationId="{EA727BB4-B065-6C34-CA0A-D29E49100FA7}"/>
          </ac:picMkLst>
        </pc:picChg>
        <pc:picChg chg="add mod">
          <ac:chgData name="Rathnamachary, Raghavendra" userId="76f6d15c-11fb-4c7e-9bdd-071558f43084" providerId="ADAL" clId="{716A3864-C1DA-462A-8E17-CA870963B388}" dt="2023-10-01T15:04:05.208" v="1300" actId="1076"/>
          <ac:picMkLst>
            <pc:docMk/>
            <pc:sldMk cId="1463311759" sldId="2147483643"/>
            <ac:picMk id="282" creationId="{5D7523D8-B579-6DF4-C4A3-FA02A4937954}"/>
          </ac:picMkLst>
        </pc:picChg>
        <pc:picChg chg="add del">
          <ac:chgData name="Rathnamachary, Raghavendra" userId="76f6d15c-11fb-4c7e-9bdd-071558f43084" providerId="ADAL" clId="{716A3864-C1DA-462A-8E17-CA870963B388}" dt="2023-10-01T14:40:02.479" v="787"/>
          <ac:picMkLst>
            <pc:docMk/>
            <pc:sldMk cId="1463311759" sldId="2147483643"/>
            <ac:picMk id="2050" creationId="{97378561-54A3-4EB0-69B1-1FBA68AC8549}"/>
          </ac:picMkLst>
        </pc:picChg>
        <pc:picChg chg="add mod">
          <ac:chgData name="Rathnamachary, Raghavendra" userId="76f6d15c-11fb-4c7e-9bdd-071558f43084" providerId="ADAL" clId="{716A3864-C1DA-462A-8E17-CA870963B388}" dt="2023-10-01T15:01:31.304" v="1265" actId="1038"/>
          <ac:picMkLst>
            <pc:docMk/>
            <pc:sldMk cId="1463311759" sldId="2147483643"/>
            <ac:picMk id="2052" creationId="{0536689D-0C65-912A-E3CC-EA1CCAE4D56D}"/>
          </ac:picMkLst>
        </pc:picChg>
        <pc:picChg chg="add mod">
          <ac:chgData name="Rathnamachary, Raghavendra" userId="76f6d15c-11fb-4c7e-9bdd-071558f43084" providerId="ADAL" clId="{716A3864-C1DA-462A-8E17-CA870963B388}" dt="2023-10-01T15:01:31.304" v="1265" actId="1038"/>
          <ac:picMkLst>
            <pc:docMk/>
            <pc:sldMk cId="1463311759" sldId="2147483643"/>
            <ac:picMk id="2054" creationId="{59C3221D-88A7-77ED-28A0-3A3BC569DB78}"/>
          </ac:picMkLst>
        </pc:picChg>
        <pc:picChg chg="add del mod">
          <ac:chgData name="Rathnamachary, Raghavendra" userId="76f6d15c-11fb-4c7e-9bdd-071558f43084" providerId="ADAL" clId="{716A3864-C1DA-462A-8E17-CA870963B388}" dt="2023-10-01T14:47:07.874" v="884" actId="478"/>
          <ac:picMkLst>
            <pc:docMk/>
            <pc:sldMk cId="1463311759" sldId="2147483643"/>
            <ac:picMk id="2056" creationId="{534EC5D5-727F-4069-9ADD-3EB8A04D4A98}"/>
          </ac:picMkLst>
        </pc:picChg>
        <pc:picChg chg="add del mod">
          <ac:chgData name="Rathnamachary, Raghavendra" userId="76f6d15c-11fb-4c7e-9bdd-071558f43084" providerId="ADAL" clId="{716A3864-C1DA-462A-8E17-CA870963B388}" dt="2023-10-01T14:49:48.917" v="917" actId="478"/>
          <ac:picMkLst>
            <pc:docMk/>
            <pc:sldMk cId="1463311759" sldId="2147483643"/>
            <ac:picMk id="2058" creationId="{C63F50D6-B031-5D10-D5BA-056755F3EB6D}"/>
          </ac:picMkLst>
        </pc:picChg>
        <pc:picChg chg="add mod">
          <ac:chgData name="Rathnamachary, Raghavendra" userId="76f6d15c-11fb-4c7e-9bdd-071558f43084" providerId="ADAL" clId="{716A3864-C1DA-462A-8E17-CA870963B388}" dt="2023-10-01T15:01:31.304" v="1265" actId="1038"/>
          <ac:picMkLst>
            <pc:docMk/>
            <pc:sldMk cId="1463311759" sldId="2147483643"/>
            <ac:picMk id="2060" creationId="{B936B611-F34A-F965-FCA4-7640F60CEFE8}"/>
          </ac:picMkLst>
        </pc:picChg>
        <pc:picChg chg="add mod">
          <ac:chgData name="Rathnamachary, Raghavendra" userId="76f6d15c-11fb-4c7e-9bdd-071558f43084" providerId="ADAL" clId="{716A3864-C1DA-462A-8E17-CA870963B388}" dt="2023-10-01T15:02:54.753" v="1294" actId="1037"/>
          <ac:picMkLst>
            <pc:docMk/>
            <pc:sldMk cId="1463311759" sldId="2147483643"/>
            <ac:picMk id="2062" creationId="{FFE490FA-0010-3874-35F4-E6556F5EFB0A}"/>
          </ac:picMkLst>
        </pc:picChg>
        <pc:picChg chg="add del mod">
          <ac:chgData name="Rathnamachary, Raghavendra" userId="76f6d15c-11fb-4c7e-9bdd-071558f43084" providerId="ADAL" clId="{716A3864-C1DA-462A-8E17-CA870963B388}" dt="2023-10-01T14:57:43.614" v="1117" actId="478"/>
          <ac:picMkLst>
            <pc:docMk/>
            <pc:sldMk cId="1463311759" sldId="2147483643"/>
            <ac:picMk id="2064" creationId="{4ECFDCE5-79BC-EF40-2179-530EC257C045}"/>
          </ac:picMkLst>
        </pc:picChg>
        <pc:picChg chg="add del mod">
          <ac:chgData name="Rathnamachary, Raghavendra" userId="76f6d15c-11fb-4c7e-9bdd-071558f43084" providerId="ADAL" clId="{716A3864-C1DA-462A-8E17-CA870963B388}" dt="2023-10-01T14:59:07.074" v="1124" actId="478"/>
          <ac:picMkLst>
            <pc:docMk/>
            <pc:sldMk cId="1463311759" sldId="2147483643"/>
            <ac:picMk id="2066" creationId="{95FD1AB8-3D0F-572C-C7CE-D46545B22F75}"/>
          </ac:picMkLst>
        </pc:picChg>
        <pc:cxnChg chg="add del mod">
          <ac:chgData name="Rathnamachary, Raghavendra" userId="76f6d15c-11fb-4c7e-9bdd-071558f43084" providerId="ADAL" clId="{716A3864-C1DA-462A-8E17-CA870963B388}" dt="2023-10-01T14:34:39.014" v="750" actId="478"/>
          <ac:cxnSpMkLst>
            <pc:docMk/>
            <pc:sldMk cId="1463311759" sldId="2147483643"/>
            <ac:cxnSpMk id="93" creationId="{84E626C7-A645-B1CC-754D-E7033FD7CA62}"/>
          </ac:cxnSpMkLst>
        </pc:cxnChg>
        <pc:cxnChg chg="add del mod">
          <ac:chgData name="Rathnamachary, Raghavendra" userId="76f6d15c-11fb-4c7e-9bdd-071558f43084" providerId="ADAL" clId="{716A3864-C1DA-462A-8E17-CA870963B388}" dt="2023-10-01T14:34:36.461" v="748" actId="478"/>
          <ac:cxnSpMkLst>
            <pc:docMk/>
            <pc:sldMk cId="1463311759" sldId="2147483643"/>
            <ac:cxnSpMk id="94" creationId="{FFFB7BAB-C75F-8175-94FE-142027A313ED}"/>
          </ac:cxnSpMkLst>
        </pc:cxnChg>
        <pc:cxnChg chg="add del mod">
          <ac:chgData name="Rathnamachary, Raghavendra" userId="76f6d15c-11fb-4c7e-9bdd-071558f43084" providerId="ADAL" clId="{716A3864-C1DA-462A-8E17-CA870963B388}" dt="2023-10-01T14:48:57.380" v="912" actId="478"/>
          <ac:cxnSpMkLst>
            <pc:docMk/>
            <pc:sldMk cId="1463311759" sldId="2147483643"/>
            <ac:cxnSpMk id="95" creationId="{8FF76CF4-8457-7AAE-FD1D-8E329205D9FA}"/>
          </ac:cxnSpMkLst>
        </pc:cxnChg>
        <pc:cxnChg chg="add del mod">
          <ac:chgData name="Rathnamachary, Raghavendra" userId="76f6d15c-11fb-4c7e-9bdd-071558f43084" providerId="ADAL" clId="{716A3864-C1DA-462A-8E17-CA870963B388}" dt="2023-10-01T14:48:57.380" v="912" actId="478"/>
          <ac:cxnSpMkLst>
            <pc:docMk/>
            <pc:sldMk cId="1463311759" sldId="2147483643"/>
            <ac:cxnSpMk id="96" creationId="{4D1AA494-38D6-BB66-2F0B-339CDB85FA7D}"/>
          </ac:cxnSpMkLst>
        </pc:cxnChg>
        <pc:cxnChg chg="add del mod">
          <ac:chgData name="Rathnamachary, Raghavendra" userId="76f6d15c-11fb-4c7e-9bdd-071558f43084" providerId="ADAL" clId="{716A3864-C1DA-462A-8E17-CA870963B388}" dt="2023-10-01T14:48:57.380" v="912" actId="478"/>
          <ac:cxnSpMkLst>
            <pc:docMk/>
            <pc:sldMk cId="1463311759" sldId="2147483643"/>
            <ac:cxnSpMk id="97" creationId="{8E648060-691F-341F-9DEF-CB414FD6EC7E}"/>
          </ac:cxnSpMkLst>
        </pc:cxnChg>
        <pc:cxnChg chg="add del mod">
          <ac:chgData name="Rathnamachary, Raghavendra" userId="76f6d15c-11fb-4c7e-9bdd-071558f43084" providerId="ADAL" clId="{716A3864-C1DA-462A-8E17-CA870963B388}" dt="2023-10-01T14:48:57.380" v="912" actId="478"/>
          <ac:cxnSpMkLst>
            <pc:docMk/>
            <pc:sldMk cId="1463311759" sldId="2147483643"/>
            <ac:cxnSpMk id="98" creationId="{940BDF62-9378-F17F-35E2-2213D8319B9F}"/>
          </ac:cxnSpMkLst>
        </pc:cxnChg>
        <pc:cxnChg chg="add del mod">
          <ac:chgData name="Rathnamachary, Raghavendra" userId="76f6d15c-11fb-4c7e-9bdd-071558f43084" providerId="ADAL" clId="{716A3864-C1DA-462A-8E17-CA870963B388}" dt="2023-10-01T14:48:57.380" v="912" actId="478"/>
          <ac:cxnSpMkLst>
            <pc:docMk/>
            <pc:sldMk cId="1463311759" sldId="2147483643"/>
            <ac:cxnSpMk id="99" creationId="{76E9DCC0-70B2-2C4C-A235-340AF0226421}"/>
          </ac:cxnSpMkLst>
        </pc:cxnChg>
        <pc:cxnChg chg="add del mod">
          <ac:chgData name="Rathnamachary, Raghavendra" userId="76f6d15c-11fb-4c7e-9bdd-071558f43084" providerId="ADAL" clId="{716A3864-C1DA-462A-8E17-CA870963B388}" dt="2023-10-01T14:48:57.380" v="912" actId="478"/>
          <ac:cxnSpMkLst>
            <pc:docMk/>
            <pc:sldMk cId="1463311759" sldId="2147483643"/>
            <ac:cxnSpMk id="100" creationId="{AF6BD56F-6449-E3DE-48D3-77FF51063A43}"/>
          </ac:cxnSpMkLst>
        </pc:cxnChg>
        <pc:cxnChg chg="add del mod">
          <ac:chgData name="Rathnamachary, Raghavendra" userId="76f6d15c-11fb-4c7e-9bdd-071558f43084" providerId="ADAL" clId="{716A3864-C1DA-462A-8E17-CA870963B388}" dt="2023-10-01T14:48:57.380" v="912" actId="478"/>
          <ac:cxnSpMkLst>
            <pc:docMk/>
            <pc:sldMk cId="1463311759" sldId="2147483643"/>
            <ac:cxnSpMk id="101" creationId="{7FB8BF07-3D7D-6CDC-E76A-1FA305FA89F5}"/>
          </ac:cxnSpMkLst>
        </pc:cxnChg>
        <pc:cxnChg chg="add del mod">
          <ac:chgData name="Rathnamachary, Raghavendra" userId="76f6d15c-11fb-4c7e-9bdd-071558f43084" providerId="ADAL" clId="{716A3864-C1DA-462A-8E17-CA870963B388}" dt="2023-10-01T14:48:57.380" v="912" actId="478"/>
          <ac:cxnSpMkLst>
            <pc:docMk/>
            <pc:sldMk cId="1463311759" sldId="2147483643"/>
            <ac:cxnSpMk id="102" creationId="{B1DE585B-2BEE-062E-CF4A-9815E6B50CF8}"/>
          </ac:cxnSpMkLst>
        </pc:cxnChg>
        <pc:cxnChg chg="add del mod">
          <ac:chgData name="Rathnamachary, Raghavendra" userId="76f6d15c-11fb-4c7e-9bdd-071558f43084" providerId="ADAL" clId="{716A3864-C1DA-462A-8E17-CA870963B388}" dt="2023-10-01T14:36:15.314" v="765" actId="478"/>
          <ac:cxnSpMkLst>
            <pc:docMk/>
            <pc:sldMk cId="1463311759" sldId="2147483643"/>
            <ac:cxnSpMk id="129" creationId="{4DD480A5-4893-43B0-8FE0-3415523FAE12}"/>
          </ac:cxnSpMkLst>
        </pc:cxnChg>
        <pc:cxnChg chg="add del mod">
          <ac:chgData name="Rathnamachary, Raghavendra" userId="76f6d15c-11fb-4c7e-9bdd-071558f43084" providerId="ADAL" clId="{716A3864-C1DA-462A-8E17-CA870963B388}" dt="2023-10-01T14:36:17.245" v="766" actId="478"/>
          <ac:cxnSpMkLst>
            <pc:docMk/>
            <pc:sldMk cId="1463311759" sldId="2147483643"/>
            <ac:cxnSpMk id="130" creationId="{3CC1B34F-50A6-9B32-5CAD-C8262752FE7E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0" creationId="{96D61D7E-A525-8EF9-C905-EFF657F37057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1" creationId="{75BD9715-741B-152B-C14F-C5B09BAE1919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2" creationId="{35D04B01-8A2F-3E25-094C-0877171CFDF0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3" creationId="{2BCBD5C4-BC8E-42D8-F58A-107849CAFEDC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4" creationId="{A76F2538-F86F-E657-2D0C-44D407FB8173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5" creationId="{2B9F1219-4663-F343-C26D-6F7FABAE6871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6" creationId="{5E82545C-99D0-62FD-2D6B-20D887A0EBE4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7" creationId="{DB9D189B-AC5A-1B80-5528-D3DDEC56DD46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8" creationId="{FF52A780-D990-9740-5F1F-50ED3C9EA45C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29" creationId="{10850D4E-DB8B-3C9B-DDE3-3C4581B76A4B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56" creationId="{B3A830FA-1B63-B19F-9BC2-EF6E9B37774B}"/>
          </ac:cxnSpMkLst>
        </pc:cxnChg>
        <pc:cxnChg chg="add del mod">
          <ac:chgData name="Rathnamachary, Raghavendra" userId="76f6d15c-11fb-4c7e-9bdd-071558f43084" providerId="ADAL" clId="{716A3864-C1DA-462A-8E17-CA870963B388}" dt="2023-10-01T14:35:22.690" v="760"/>
          <ac:cxnSpMkLst>
            <pc:docMk/>
            <pc:sldMk cId="1463311759" sldId="2147483643"/>
            <ac:cxnSpMk id="257" creationId="{E26983B8-5EDE-DC4E-99B8-33A83F3953C4}"/>
          </ac:cxnSpMkLst>
        </pc:cxnChg>
      </pc:sldChg>
      <pc:sldMasterChg chg="del delSldLayout">
        <pc:chgData name="Rathnamachary, Raghavendra" userId="76f6d15c-11fb-4c7e-9bdd-071558f43084" providerId="ADAL" clId="{716A3864-C1DA-462A-8E17-CA870963B388}" dt="2023-09-30T14:53:57.084" v="337" actId="700"/>
        <pc:sldMasterMkLst>
          <pc:docMk/>
          <pc:sldMasterMk cId="3190544448" sldId="2147484588"/>
        </pc:sldMasterMkLst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3957515443" sldId="2147484589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2829845598" sldId="2147484590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2862211769" sldId="2147484591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99456905" sldId="2147484592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720647942" sldId="2147484593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3704857016" sldId="2147484594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3677108954" sldId="2147484595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2454936257" sldId="2147484596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2299416333" sldId="2147484597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3712716274" sldId="2147484598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2987385493" sldId="2147484599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1063490530" sldId="2147484600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2298790670" sldId="2147484601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4230138680" sldId="2147484602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599960354" sldId="2147484603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409402417" sldId="2147484604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1128955321" sldId="2147484605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3052817358" sldId="2147484606"/>
          </pc:sldLayoutMkLst>
        </pc:sldLayoutChg>
        <pc:sldLayoutChg chg="del">
          <pc:chgData name="Rathnamachary, Raghavendra" userId="76f6d15c-11fb-4c7e-9bdd-071558f43084" providerId="ADAL" clId="{716A3864-C1DA-462A-8E17-CA870963B388}" dt="2023-09-30T14:53:57.084" v="337" actId="700"/>
          <pc:sldLayoutMkLst>
            <pc:docMk/>
            <pc:sldMasterMk cId="3190544448" sldId="2147484588"/>
            <pc:sldLayoutMk cId="1087076213" sldId="2147484607"/>
          </pc:sldLayoutMkLst>
        </pc:sldLayoutChg>
      </pc:sldMasterChg>
    </pc:docChg>
  </pc:docChgLst>
  <pc:docChgLst>
    <pc:chgData name="Rathnamachary, Raghavendra" userId="76f6d15c-11fb-4c7e-9bdd-071558f43084" providerId="ADAL" clId="{56E0723A-AD59-4781-B608-B77287C692B5}"/>
    <pc:docChg chg="undo custSel addSld delSld modSld sldOrd delMainMaster">
      <pc:chgData name="Rathnamachary, Raghavendra" userId="76f6d15c-11fb-4c7e-9bdd-071558f43084" providerId="ADAL" clId="{56E0723A-AD59-4781-B608-B77287C692B5}" dt="2024-04-01T08:18:16.645" v="1851" actId="20577"/>
      <pc:docMkLst>
        <pc:docMk/>
      </pc:docMkLst>
      <pc:sldChg chg="del">
        <pc:chgData name="Rathnamachary, Raghavendra" userId="76f6d15c-11fb-4c7e-9bdd-071558f43084" providerId="ADAL" clId="{56E0723A-AD59-4781-B608-B77287C692B5}" dt="2024-03-25T08:02:16.361" v="2" actId="2696"/>
        <pc:sldMkLst>
          <pc:docMk/>
          <pc:sldMk cId="2090886987" sldId="259"/>
        </pc:sldMkLst>
      </pc:sldChg>
      <pc:sldChg chg="del">
        <pc:chgData name="Rathnamachary, Raghavendra" userId="76f6d15c-11fb-4c7e-9bdd-071558f43084" providerId="ADAL" clId="{56E0723A-AD59-4781-B608-B77287C692B5}" dt="2024-03-25T08:02:16.361" v="2" actId="2696"/>
        <pc:sldMkLst>
          <pc:docMk/>
          <pc:sldMk cId="3139817140" sldId="261"/>
        </pc:sldMkLst>
      </pc:sldChg>
      <pc:sldChg chg="del">
        <pc:chgData name="Rathnamachary, Raghavendra" userId="76f6d15c-11fb-4c7e-9bdd-071558f43084" providerId="ADAL" clId="{56E0723A-AD59-4781-B608-B77287C692B5}" dt="2024-03-25T08:02:16.361" v="2" actId="2696"/>
        <pc:sldMkLst>
          <pc:docMk/>
          <pc:sldMk cId="3447795220" sldId="263"/>
        </pc:sldMkLst>
      </pc:sldChg>
      <pc:sldChg chg="del">
        <pc:chgData name="Rathnamachary, Raghavendra" userId="76f6d15c-11fb-4c7e-9bdd-071558f43084" providerId="ADAL" clId="{56E0723A-AD59-4781-B608-B77287C692B5}" dt="2024-03-25T08:02:16.361" v="2" actId="2696"/>
        <pc:sldMkLst>
          <pc:docMk/>
          <pc:sldMk cId="3928161045" sldId="264"/>
        </pc:sldMkLst>
      </pc:sldChg>
      <pc:sldChg chg="del">
        <pc:chgData name="Rathnamachary, Raghavendra" userId="76f6d15c-11fb-4c7e-9bdd-071558f43084" providerId="ADAL" clId="{56E0723A-AD59-4781-B608-B77287C692B5}" dt="2024-03-25T08:02:10.895" v="1" actId="2696"/>
        <pc:sldMkLst>
          <pc:docMk/>
          <pc:sldMk cId="1806608145" sldId="265"/>
        </pc:sldMkLst>
      </pc:sldChg>
      <pc:sldChg chg="del">
        <pc:chgData name="Rathnamachary, Raghavendra" userId="76f6d15c-11fb-4c7e-9bdd-071558f43084" providerId="ADAL" clId="{56E0723A-AD59-4781-B608-B77287C692B5}" dt="2024-03-25T08:02:04.684" v="0" actId="2696"/>
        <pc:sldMkLst>
          <pc:docMk/>
          <pc:sldMk cId="211559099" sldId="266"/>
        </pc:sldMkLst>
      </pc:sldChg>
      <pc:sldChg chg="del">
        <pc:chgData name="Rathnamachary, Raghavendra" userId="76f6d15c-11fb-4c7e-9bdd-071558f43084" providerId="ADAL" clId="{56E0723A-AD59-4781-B608-B77287C692B5}" dt="2024-03-25T08:02:04.684" v="0" actId="2696"/>
        <pc:sldMkLst>
          <pc:docMk/>
          <pc:sldMk cId="1601328231" sldId="269"/>
        </pc:sldMkLst>
      </pc:sldChg>
      <pc:sldChg chg="addSp delSp modSp add mod ord modClrScheme chgLayout">
        <pc:chgData name="Rathnamachary, Raghavendra" userId="76f6d15c-11fb-4c7e-9bdd-071558f43084" providerId="ADAL" clId="{56E0723A-AD59-4781-B608-B77287C692B5}" dt="2024-04-01T08:18:16.645" v="1851" actId="20577"/>
        <pc:sldMkLst>
          <pc:docMk/>
          <pc:sldMk cId="207577949" sldId="2147310850"/>
        </pc:sldMkLst>
        <pc:spChg chg="add del mod ord">
          <ac:chgData name="Rathnamachary, Raghavendra" userId="76f6d15c-11fb-4c7e-9bdd-071558f43084" providerId="ADAL" clId="{56E0723A-AD59-4781-B608-B77287C692B5}" dt="2024-04-01T03:42:29.760" v="7" actId="478"/>
          <ac:spMkLst>
            <pc:docMk/>
            <pc:sldMk cId="207577949" sldId="2147310850"/>
            <ac:spMk id="2" creationId="{94A2A1A7-C8CA-7674-5E64-C725F397B283}"/>
          </ac:spMkLst>
        </pc:spChg>
        <pc:spChg chg="add del mod">
          <ac:chgData name="Rathnamachary, Raghavendra" userId="76f6d15c-11fb-4c7e-9bdd-071558f43084" providerId="ADAL" clId="{56E0723A-AD59-4781-B608-B77287C692B5}" dt="2024-04-01T03:42:32.629" v="8" actId="478"/>
          <ac:spMkLst>
            <pc:docMk/>
            <pc:sldMk cId="207577949" sldId="2147310850"/>
            <ac:spMk id="6" creationId="{6B80EEAD-CE8B-CD40-A33B-036EED79C70E}"/>
          </ac:spMkLst>
        </pc:spChg>
        <pc:spChg chg="add del mod ord">
          <ac:chgData name="Rathnamachary, Raghavendra" userId="76f6d15c-11fb-4c7e-9bdd-071558f43084" providerId="ADAL" clId="{56E0723A-AD59-4781-B608-B77287C692B5}" dt="2024-04-01T03:43:06.775" v="10" actId="478"/>
          <ac:spMkLst>
            <pc:docMk/>
            <pc:sldMk cId="207577949" sldId="2147310850"/>
            <ac:spMk id="7" creationId="{EBBCCC0F-7BDD-9AFD-A5E9-E0B27ADCB3D6}"/>
          </ac:spMkLst>
        </pc:spChg>
        <pc:spChg chg="add mod">
          <ac:chgData name="Rathnamachary, Raghavendra" userId="76f6d15c-11fb-4c7e-9bdd-071558f43084" providerId="ADAL" clId="{56E0723A-AD59-4781-B608-B77287C692B5}" dt="2024-04-01T05:56:22.798" v="1032" actId="1038"/>
          <ac:spMkLst>
            <pc:docMk/>
            <pc:sldMk cId="207577949" sldId="2147310850"/>
            <ac:spMk id="19" creationId="{7CBBF744-689E-9CAE-2132-C6F15475C0BE}"/>
          </ac:spMkLst>
        </pc:spChg>
        <pc:spChg chg="add mod">
          <ac:chgData name="Rathnamachary, Raghavendra" userId="76f6d15c-11fb-4c7e-9bdd-071558f43084" providerId="ADAL" clId="{56E0723A-AD59-4781-B608-B77287C692B5}" dt="2024-04-01T04:07:21.778" v="603" actId="113"/>
          <ac:spMkLst>
            <pc:docMk/>
            <pc:sldMk cId="207577949" sldId="2147310850"/>
            <ac:spMk id="20" creationId="{F7932F39-5620-84AE-9B16-C8B8AA2EC3AA}"/>
          </ac:spMkLst>
        </pc:spChg>
        <pc:spChg chg="add mod">
          <ac:chgData name="Rathnamachary, Raghavendra" userId="76f6d15c-11fb-4c7e-9bdd-071558f43084" providerId="ADAL" clId="{56E0723A-AD59-4781-B608-B77287C692B5}" dt="2024-04-01T04:02:05.972" v="585" actId="208"/>
          <ac:spMkLst>
            <pc:docMk/>
            <pc:sldMk cId="207577949" sldId="2147310850"/>
            <ac:spMk id="24" creationId="{69125E57-92F7-FF90-452C-C67A2DDEC279}"/>
          </ac:spMkLst>
        </pc:spChg>
        <pc:spChg chg="add mod">
          <ac:chgData name="Rathnamachary, Raghavendra" userId="76f6d15c-11fb-4c7e-9bdd-071558f43084" providerId="ADAL" clId="{56E0723A-AD59-4781-B608-B77287C692B5}" dt="2024-04-01T04:01:49.150" v="584" actId="207"/>
          <ac:spMkLst>
            <pc:docMk/>
            <pc:sldMk cId="207577949" sldId="2147310850"/>
            <ac:spMk id="26" creationId="{36430C5B-CDA4-D7F5-FE11-6D864D8DDC67}"/>
          </ac:spMkLst>
        </pc:spChg>
        <pc:spChg chg="add mod">
          <ac:chgData name="Rathnamachary, Raghavendra" userId="76f6d15c-11fb-4c7e-9bdd-071558f43084" providerId="ADAL" clId="{56E0723A-AD59-4781-B608-B77287C692B5}" dt="2024-04-01T04:02:05.972" v="585" actId="208"/>
          <ac:spMkLst>
            <pc:docMk/>
            <pc:sldMk cId="207577949" sldId="2147310850"/>
            <ac:spMk id="27" creationId="{FA592F72-C2AA-4E34-AA39-870F94189107}"/>
          </ac:spMkLst>
        </pc:spChg>
        <pc:spChg chg="add mod">
          <ac:chgData name="Rathnamachary, Raghavendra" userId="76f6d15c-11fb-4c7e-9bdd-071558f43084" providerId="ADAL" clId="{56E0723A-AD59-4781-B608-B77287C692B5}" dt="2024-04-01T04:01:49.150" v="584" actId="207"/>
          <ac:spMkLst>
            <pc:docMk/>
            <pc:sldMk cId="207577949" sldId="2147310850"/>
            <ac:spMk id="29" creationId="{B5AA90FA-FEFC-B4E7-311C-19BCEFD1A45A}"/>
          </ac:spMkLst>
        </pc:spChg>
        <pc:spChg chg="add mod">
          <ac:chgData name="Rathnamachary, Raghavendra" userId="76f6d15c-11fb-4c7e-9bdd-071558f43084" providerId="ADAL" clId="{56E0723A-AD59-4781-B608-B77287C692B5}" dt="2024-04-01T04:02:05.972" v="585" actId="208"/>
          <ac:spMkLst>
            <pc:docMk/>
            <pc:sldMk cId="207577949" sldId="2147310850"/>
            <ac:spMk id="30" creationId="{0B9BBE02-0692-EAA2-8539-3C25370E313A}"/>
          </ac:spMkLst>
        </pc:spChg>
        <pc:spChg chg="add mod">
          <ac:chgData name="Rathnamachary, Raghavendra" userId="76f6d15c-11fb-4c7e-9bdd-071558f43084" providerId="ADAL" clId="{56E0723A-AD59-4781-B608-B77287C692B5}" dt="2024-04-01T04:01:49.150" v="584" actId="207"/>
          <ac:spMkLst>
            <pc:docMk/>
            <pc:sldMk cId="207577949" sldId="2147310850"/>
            <ac:spMk id="31" creationId="{244E432E-E97F-D9EA-B7B9-2D5C6A17371F}"/>
          </ac:spMkLst>
        </pc:spChg>
        <pc:spChg chg="add mod ord">
          <ac:chgData name="Rathnamachary, Raghavendra" userId="76f6d15c-11fb-4c7e-9bdd-071558f43084" providerId="ADAL" clId="{56E0723A-AD59-4781-B608-B77287C692B5}" dt="2024-04-01T04:00:11.358" v="578" actId="700"/>
          <ac:spMkLst>
            <pc:docMk/>
            <pc:sldMk cId="207577949" sldId="2147310850"/>
            <ac:spMk id="32" creationId="{9B9F1EE2-C607-70D8-A250-3A864A09887B}"/>
          </ac:spMkLst>
        </pc:spChg>
        <pc:spChg chg="add mod">
          <ac:chgData name="Rathnamachary, Raghavendra" userId="76f6d15c-11fb-4c7e-9bdd-071558f43084" providerId="ADAL" clId="{56E0723A-AD59-4781-B608-B77287C692B5}" dt="2024-04-01T08:14:09.683" v="1820" actId="20577"/>
          <ac:spMkLst>
            <pc:docMk/>
            <pc:sldMk cId="207577949" sldId="2147310850"/>
            <ac:spMk id="40" creationId="{1ABBD5F3-2310-BF4E-A4CC-35B9A5DEDFE7}"/>
          </ac:spMkLst>
        </pc:spChg>
        <pc:spChg chg="add del mod">
          <ac:chgData name="Rathnamachary, Raghavendra" userId="76f6d15c-11fb-4c7e-9bdd-071558f43084" providerId="ADAL" clId="{56E0723A-AD59-4781-B608-B77287C692B5}" dt="2024-04-01T05:53:28.736" v="909" actId="478"/>
          <ac:spMkLst>
            <pc:docMk/>
            <pc:sldMk cId="207577949" sldId="2147310850"/>
            <ac:spMk id="55" creationId="{0AF4D43D-A689-CCFA-115D-50FB86BC1471}"/>
          </ac:spMkLst>
        </pc:spChg>
        <pc:spChg chg="add mod">
          <ac:chgData name="Rathnamachary, Raghavendra" userId="76f6d15c-11fb-4c7e-9bdd-071558f43084" providerId="ADAL" clId="{56E0723A-AD59-4781-B608-B77287C692B5}" dt="2024-04-01T08:18:16.645" v="1851" actId="20577"/>
          <ac:spMkLst>
            <pc:docMk/>
            <pc:sldMk cId="207577949" sldId="2147310850"/>
            <ac:spMk id="56" creationId="{83219142-905D-1E9E-130E-16194E100B32}"/>
          </ac:spMkLst>
        </pc:spChg>
        <pc:spChg chg="add del">
          <ac:chgData name="Rathnamachary, Raghavendra" userId="76f6d15c-11fb-4c7e-9bdd-071558f43084" providerId="ADAL" clId="{56E0723A-AD59-4781-B608-B77287C692B5}" dt="2024-04-01T05:53:34.340" v="911" actId="22"/>
          <ac:spMkLst>
            <pc:docMk/>
            <pc:sldMk cId="207577949" sldId="2147310850"/>
            <ac:spMk id="59" creationId="{9CEF43FA-3F50-30F7-4159-8C4E7478EE74}"/>
          </ac:spMkLst>
        </pc:spChg>
        <pc:spChg chg="add mod">
          <ac:chgData name="Rathnamachary, Raghavendra" userId="76f6d15c-11fb-4c7e-9bdd-071558f43084" providerId="ADAL" clId="{56E0723A-AD59-4781-B608-B77287C692B5}" dt="2024-04-01T05:54:21.082" v="998" actId="114"/>
          <ac:spMkLst>
            <pc:docMk/>
            <pc:sldMk cId="207577949" sldId="2147310850"/>
            <ac:spMk id="60" creationId="{DCA28B12-93B2-7AFC-276B-9DCCE15328E2}"/>
          </ac:spMkLst>
        </pc:spChg>
        <pc:spChg chg="add mod ord">
          <ac:chgData name="Rathnamachary, Raghavendra" userId="76f6d15c-11fb-4c7e-9bdd-071558f43084" providerId="ADAL" clId="{56E0723A-AD59-4781-B608-B77287C692B5}" dt="2024-04-01T08:17:03.520" v="1828" actId="14100"/>
          <ac:spMkLst>
            <pc:docMk/>
            <pc:sldMk cId="207577949" sldId="2147310850"/>
            <ac:spMk id="61" creationId="{F5869FE7-3212-F3FF-983F-D6564D300B10}"/>
          </ac:spMkLst>
        </pc:spChg>
        <pc:spChg chg="add mod">
          <ac:chgData name="Rathnamachary, Raghavendra" userId="76f6d15c-11fb-4c7e-9bdd-071558f43084" providerId="ADAL" clId="{56E0723A-AD59-4781-B608-B77287C692B5}" dt="2024-04-01T08:13:03.538" v="1788" actId="1038"/>
          <ac:spMkLst>
            <pc:docMk/>
            <pc:sldMk cId="207577949" sldId="2147310850"/>
            <ac:spMk id="64" creationId="{991535B1-3628-F855-2B81-1CA51F1C0C9A}"/>
          </ac:spMkLst>
        </pc:spChg>
        <pc:spChg chg="add mod">
          <ac:chgData name="Rathnamachary, Raghavendra" userId="76f6d15c-11fb-4c7e-9bdd-071558f43084" providerId="ADAL" clId="{56E0723A-AD59-4781-B608-B77287C692B5}" dt="2024-04-01T08:13:03.538" v="1788" actId="1038"/>
          <ac:spMkLst>
            <pc:docMk/>
            <pc:sldMk cId="207577949" sldId="2147310850"/>
            <ac:spMk id="65" creationId="{17C2EFFA-67B5-4B31-1A23-43B7487B86F1}"/>
          </ac:spMkLst>
        </pc:spChg>
        <pc:spChg chg="add mod">
          <ac:chgData name="Rathnamachary, Raghavendra" userId="76f6d15c-11fb-4c7e-9bdd-071558f43084" providerId="ADAL" clId="{56E0723A-AD59-4781-B608-B77287C692B5}" dt="2024-04-01T06:53:50.309" v="1171" actId="1076"/>
          <ac:spMkLst>
            <pc:docMk/>
            <pc:sldMk cId="207577949" sldId="2147310850"/>
            <ac:spMk id="81" creationId="{13880513-48D9-5456-FE0A-49B29FB87064}"/>
          </ac:spMkLst>
        </pc:spChg>
        <pc:spChg chg="add mod">
          <ac:chgData name="Rathnamachary, Raghavendra" userId="76f6d15c-11fb-4c7e-9bdd-071558f43084" providerId="ADAL" clId="{56E0723A-AD59-4781-B608-B77287C692B5}" dt="2024-04-01T06:54:42.406" v="1179" actId="1076"/>
          <ac:spMkLst>
            <pc:docMk/>
            <pc:sldMk cId="207577949" sldId="2147310850"/>
            <ac:spMk id="82" creationId="{14570D8B-0DE6-E173-F7D8-CAEB58A82715}"/>
          </ac:spMkLst>
        </pc:spChg>
        <pc:spChg chg="add mod">
          <ac:chgData name="Rathnamachary, Raghavendra" userId="76f6d15c-11fb-4c7e-9bdd-071558f43084" providerId="ADAL" clId="{56E0723A-AD59-4781-B608-B77287C692B5}" dt="2024-04-01T06:54:50.607" v="1182" actId="20577"/>
          <ac:spMkLst>
            <pc:docMk/>
            <pc:sldMk cId="207577949" sldId="2147310850"/>
            <ac:spMk id="83" creationId="{28D10174-51B6-36E2-A9E5-2833B1631C11}"/>
          </ac:spMkLst>
        </pc:spChg>
        <pc:spChg chg="add mod">
          <ac:chgData name="Rathnamachary, Raghavendra" userId="76f6d15c-11fb-4c7e-9bdd-071558f43084" providerId="ADAL" clId="{56E0723A-AD59-4781-B608-B77287C692B5}" dt="2024-04-01T08:14:16.504" v="1821" actId="1076"/>
          <ac:spMkLst>
            <pc:docMk/>
            <pc:sldMk cId="207577949" sldId="2147310850"/>
            <ac:spMk id="84" creationId="{570047B0-7695-F55B-482E-D16974743E2B}"/>
          </ac:spMkLst>
        </pc:spChg>
        <pc:spChg chg="add mod">
          <ac:chgData name="Rathnamachary, Raghavendra" userId="76f6d15c-11fb-4c7e-9bdd-071558f43084" providerId="ADAL" clId="{56E0723A-AD59-4781-B608-B77287C692B5}" dt="2024-04-01T06:55:36.530" v="1192" actId="20577"/>
          <ac:spMkLst>
            <pc:docMk/>
            <pc:sldMk cId="207577949" sldId="2147310850"/>
            <ac:spMk id="86" creationId="{33FC0BBA-E90C-87C3-0070-FDA1400EEF27}"/>
          </ac:spMkLst>
        </pc:spChg>
        <pc:spChg chg="add mod">
          <ac:chgData name="Rathnamachary, Raghavendra" userId="76f6d15c-11fb-4c7e-9bdd-071558f43084" providerId="ADAL" clId="{56E0723A-AD59-4781-B608-B77287C692B5}" dt="2024-04-01T08:07:05.075" v="1273" actId="1076"/>
          <ac:spMkLst>
            <pc:docMk/>
            <pc:sldMk cId="207577949" sldId="2147310850"/>
            <ac:spMk id="87" creationId="{EF5CAB66-F792-272C-B8B1-D8BB6E444FEB}"/>
          </ac:spMkLst>
        </pc:spChg>
        <pc:spChg chg="add mod">
          <ac:chgData name="Rathnamachary, Raghavendra" userId="76f6d15c-11fb-4c7e-9bdd-071558f43084" providerId="ADAL" clId="{56E0723A-AD59-4781-B608-B77287C692B5}" dt="2024-04-01T08:14:37.703" v="1825" actId="113"/>
          <ac:spMkLst>
            <pc:docMk/>
            <pc:sldMk cId="207577949" sldId="2147310850"/>
            <ac:spMk id="88" creationId="{55454330-AC35-FD11-80A3-19F6A0C48188}"/>
          </ac:spMkLst>
        </pc:spChg>
        <pc:spChg chg="add mod">
          <ac:chgData name="Rathnamachary, Raghavendra" userId="76f6d15c-11fb-4c7e-9bdd-071558f43084" providerId="ADAL" clId="{56E0723A-AD59-4781-B608-B77287C692B5}" dt="2024-04-01T08:16:45.913" v="1826" actId="1076"/>
          <ac:spMkLst>
            <pc:docMk/>
            <pc:sldMk cId="207577949" sldId="2147310850"/>
            <ac:spMk id="90" creationId="{6F0DB1B2-A0DA-3194-6772-298D2B4466F7}"/>
          </ac:spMkLst>
        </pc:spChg>
        <pc:spChg chg="add mod">
          <ac:chgData name="Rathnamachary, Raghavendra" userId="76f6d15c-11fb-4c7e-9bdd-071558f43084" providerId="ADAL" clId="{56E0723A-AD59-4781-B608-B77287C692B5}" dt="2024-04-01T08:16:55.222" v="1827" actId="1076"/>
          <ac:spMkLst>
            <pc:docMk/>
            <pc:sldMk cId="207577949" sldId="2147310850"/>
            <ac:spMk id="91" creationId="{E23E22C7-F342-F3CA-D3A6-A294CD7D85C8}"/>
          </ac:spMkLst>
        </pc:spChg>
        <pc:spChg chg="add mod">
          <ac:chgData name="Rathnamachary, Raghavendra" userId="76f6d15c-11fb-4c7e-9bdd-071558f43084" providerId="ADAL" clId="{56E0723A-AD59-4781-B608-B77287C692B5}" dt="2024-04-01T08:12:48.272" v="1769" actId="1076"/>
          <ac:spMkLst>
            <pc:docMk/>
            <pc:sldMk cId="207577949" sldId="2147310850"/>
            <ac:spMk id="94" creationId="{3EE605CD-5771-3A51-1A89-F09192BD1E34}"/>
          </ac:spMkLst>
        </pc:spChg>
        <pc:spChg chg="del mod ord">
          <ac:chgData name="Rathnamachary, Raghavendra" userId="76f6d15c-11fb-4c7e-9bdd-071558f43084" providerId="ADAL" clId="{56E0723A-AD59-4781-B608-B77287C692B5}" dt="2024-04-01T03:42:29.760" v="7" actId="478"/>
          <ac:spMkLst>
            <pc:docMk/>
            <pc:sldMk cId="207577949" sldId="2147310850"/>
            <ac:spMk id="110" creationId="{9003E9EE-6F6B-B85C-BDE4-C587BB8E37FF}"/>
          </ac:spMkLst>
        </pc:spChg>
        <pc:spChg chg="del">
          <ac:chgData name="Rathnamachary, Raghavendra" userId="76f6d15c-11fb-4c7e-9bdd-071558f43084" providerId="ADAL" clId="{56E0723A-AD59-4781-B608-B77287C692B5}" dt="2024-04-01T03:42:29.760" v="7" actId="478"/>
          <ac:spMkLst>
            <pc:docMk/>
            <pc:sldMk cId="207577949" sldId="2147310850"/>
            <ac:spMk id="156" creationId="{9F8BB344-2AD3-222E-9AC1-5FD2987CA94C}"/>
          </ac:spMkLst>
        </pc:spChg>
        <pc:picChg chg="del">
          <ac:chgData name="Rathnamachary, Raghavendra" userId="76f6d15c-11fb-4c7e-9bdd-071558f43084" providerId="ADAL" clId="{56E0723A-AD59-4781-B608-B77287C692B5}" dt="2024-04-01T03:42:29.760" v="7" actId="478"/>
          <ac:picMkLst>
            <pc:docMk/>
            <pc:sldMk cId="207577949" sldId="2147310850"/>
            <ac:picMk id="3" creationId="{68505252-6E6A-57AF-7BBD-95310E38F1D0}"/>
          </ac:picMkLst>
        </pc:picChg>
        <pc:picChg chg="del">
          <ac:chgData name="Rathnamachary, Raghavendra" userId="76f6d15c-11fb-4c7e-9bdd-071558f43084" providerId="ADAL" clId="{56E0723A-AD59-4781-B608-B77287C692B5}" dt="2024-04-01T03:42:29.760" v="7" actId="478"/>
          <ac:picMkLst>
            <pc:docMk/>
            <pc:sldMk cId="207577949" sldId="2147310850"/>
            <ac:picMk id="8" creationId="{039970F7-4508-5A1E-7B4C-073D27784829}"/>
          </ac:picMkLst>
        </pc:picChg>
        <pc:picChg chg="add mod">
          <ac:chgData name="Rathnamachary, Raghavendra" userId="76f6d15c-11fb-4c7e-9bdd-071558f43084" providerId="ADAL" clId="{56E0723A-AD59-4781-B608-B77287C692B5}" dt="2024-04-01T05:56:22.798" v="1032" actId="1038"/>
          <ac:picMkLst>
            <pc:docMk/>
            <pc:sldMk cId="207577949" sldId="2147310850"/>
            <ac:picMk id="10" creationId="{B0C9FC56-C7AD-396E-1BAD-5D39231D115B}"/>
          </ac:picMkLst>
        </pc:picChg>
        <pc:picChg chg="del">
          <ac:chgData name="Rathnamachary, Raghavendra" userId="76f6d15c-11fb-4c7e-9bdd-071558f43084" providerId="ADAL" clId="{56E0723A-AD59-4781-B608-B77287C692B5}" dt="2024-04-01T03:42:29.760" v="7" actId="478"/>
          <ac:picMkLst>
            <pc:docMk/>
            <pc:sldMk cId="207577949" sldId="2147310850"/>
            <ac:picMk id="11" creationId="{FEC822A7-D2F2-E7B6-9B5A-3181B6DA3577}"/>
          </ac:picMkLst>
        </pc:picChg>
        <pc:picChg chg="add mod">
          <ac:chgData name="Rathnamachary, Raghavendra" userId="76f6d15c-11fb-4c7e-9bdd-071558f43084" providerId="ADAL" clId="{56E0723A-AD59-4781-B608-B77287C692B5}" dt="2024-04-01T05:56:22.798" v="1032" actId="1038"/>
          <ac:picMkLst>
            <pc:docMk/>
            <pc:sldMk cId="207577949" sldId="2147310850"/>
            <ac:picMk id="12" creationId="{3C5DC00E-D526-97D2-DBFF-E61337E74E61}"/>
          </ac:picMkLst>
        </pc:picChg>
        <pc:picChg chg="add mod">
          <ac:chgData name="Rathnamachary, Raghavendra" userId="76f6d15c-11fb-4c7e-9bdd-071558f43084" providerId="ADAL" clId="{56E0723A-AD59-4781-B608-B77287C692B5}" dt="2024-04-01T04:00:49.110" v="579" actId="207"/>
          <ac:picMkLst>
            <pc:docMk/>
            <pc:sldMk cId="207577949" sldId="2147310850"/>
            <ac:picMk id="14" creationId="{DBDDE71F-E9F0-17AE-11C6-D385E7753560}"/>
          </ac:picMkLst>
        </pc:picChg>
        <pc:picChg chg="add del mod">
          <ac:chgData name="Rathnamachary, Raghavendra" userId="76f6d15c-11fb-4c7e-9bdd-071558f43084" providerId="ADAL" clId="{56E0723A-AD59-4781-B608-B77287C692B5}" dt="2024-04-01T03:47:56.573" v="290" actId="478"/>
          <ac:picMkLst>
            <pc:docMk/>
            <pc:sldMk cId="207577949" sldId="2147310850"/>
            <ac:picMk id="18" creationId="{E968D09F-04D4-A84B-05D6-9AC7B3F3D498}"/>
          </ac:picMkLst>
        </pc:picChg>
        <pc:picChg chg="add mod">
          <ac:chgData name="Rathnamachary, Raghavendra" userId="76f6d15c-11fb-4c7e-9bdd-071558f43084" providerId="ADAL" clId="{56E0723A-AD59-4781-B608-B77287C692B5}" dt="2024-04-01T04:00:49.110" v="579" actId="207"/>
          <ac:picMkLst>
            <pc:docMk/>
            <pc:sldMk cId="207577949" sldId="2147310850"/>
            <ac:picMk id="22" creationId="{0E9B2355-076A-B03C-F152-D59EDD9FD1B4}"/>
          </ac:picMkLst>
        </pc:picChg>
        <pc:picChg chg="add mod">
          <ac:chgData name="Rathnamachary, Raghavendra" userId="76f6d15c-11fb-4c7e-9bdd-071558f43084" providerId="ADAL" clId="{56E0723A-AD59-4781-B608-B77287C692B5}" dt="2024-04-01T04:09:37.637" v="671" actId="1035"/>
          <ac:picMkLst>
            <pc:docMk/>
            <pc:sldMk cId="207577949" sldId="2147310850"/>
            <ac:picMk id="36" creationId="{26A6BE46-3C8D-08D3-436D-5BBC613F33E4}"/>
          </ac:picMkLst>
        </pc:picChg>
        <pc:picChg chg="add mod">
          <ac:chgData name="Rathnamachary, Raghavendra" userId="76f6d15c-11fb-4c7e-9bdd-071558f43084" providerId="ADAL" clId="{56E0723A-AD59-4781-B608-B77287C692B5}" dt="2024-04-01T05:55:21.471" v="1010" actId="1035"/>
          <ac:picMkLst>
            <pc:docMk/>
            <pc:sldMk cId="207577949" sldId="2147310850"/>
            <ac:picMk id="39" creationId="{47FE224C-AED9-61DE-2CB5-48DB44AD8B5B}"/>
          </ac:picMkLst>
        </pc:picChg>
        <pc:picChg chg="add mod">
          <ac:chgData name="Rathnamachary, Raghavendra" userId="76f6d15c-11fb-4c7e-9bdd-071558f43084" providerId="ADAL" clId="{56E0723A-AD59-4781-B608-B77287C692B5}" dt="2024-04-01T06:10:08.996" v="1131" actId="1036"/>
          <ac:picMkLst>
            <pc:docMk/>
            <pc:sldMk cId="207577949" sldId="2147310850"/>
            <ac:picMk id="63" creationId="{5C1A64AC-F3D9-0150-1177-6A56C4356988}"/>
          </ac:picMkLst>
        </pc:picChg>
        <pc:picChg chg="add del mod">
          <ac:chgData name="Rathnamachary, Raghavendra" userId="76f6d15c-11fb-4c7e-9bdd-071558f43084" providerId="ADAL" clId="{56E0723A-AD59-4781-B608-B77287C692B5}" dt="2024-04-01T06:08:14.517" v="1103" actId="478"/>
          <ac:picMkLst>
            <pc:docMk/>
            <pc:sldMk cId="207577949" sldId="2147310850"/>
            <ac:picMk id="77" creationId="{5EA0C4B9-8E4F-C7E3-A887-2FA147C8CAF4}"/>
          </ac:picMkLst>
        </pc:picChg>
        <pc:picChg chg="add mod">
          <ac:chgData name="Rathnamachary, Raghavendra" userId="76f6d15c-11fb-4c7e-9bdd-071558f43084" providerId="ADAL" clId="{56E0723A-AD59-4781-B608-B77287C692B5}" dt="2024-04-01T08:07:11.554" v="1274" actId="1076"/>
          <ac:picMkLst>
            <pc:docMk/>
            <pc:sldMk cId="207577949" sldId="2147310850"/>
            <ac:picMk id="79" creationId="{16991E20-5A74-E5BB-AAA6-E713F781DFB5}"/>
          </ac:picMkLst>
        </pc:picChg>
        <pc:picChg chg="add del">
          <ac:chgData name="Rathnamachary, Raghavendra" userId="76f6d15c-11fb-4c7e-9bdd-071558f43084" providerId="ADAL" clId="{56E0723A-AD59-4781-B608-B77287C692B5}" dt="2024-04-01T03:57:44.815" v="569"/>
          <ac:picMkLst>
            <pc:docMk/>
            <pc:sldMk cId="207577949" sldId="2147310850"/>
            <ac:picMk id="1026" creationId="{90DB2FAA-A62A-F96C-0D4E-083AC577AE09}"/>
          </ac:picMkLst>
        </pc:picChg>
        <pc:picChg chg="add del">
          <ac:chgData name="Rathnamachary, Raghavendra" userId="76f6d15c-11fb-4c7e-9bdd-071558f43084" providerId="ADAL" clId="{56E0723A-AD59-4781-B608-B77287C692B5}" dt="2024-04-01T03:58:03.557" v="571"/>
          <ac:picMkLst>
            <pc:docMk/>
            <pc:sldMk cId="207577949" sldId="2147310850"/>
            <ac:picMk id="1028" creationId="{D2A1538D-E04D-BADA-D471-4E0AECEE7BD1}"/>
          </ac:picMkLst>
        </pc:picChg>
        <pc:picChg chg="add del">
          <ac:chgData name="Rathnamachary, Raghavendra" userId="76f6d15c-11fb-4c7e-9bdd-071558f43084" providerId="ADAL" clId="{56E0723A-AD59-4781-B608-B77287C692B5}" dt="2024-04-01T03:58:19.414" v="573"/>
          <ac:picMkLst>
            <pc:docMk/>
            <pc:sldMk cId="207577949" sldId="2147310850"/>
            <ac:picMk id="1030" creationId="{B8174F1F-1DF2-BC3B-DED8-15204F337493}"/>
          </ac:picMkLst>
        </pc:picChg>
        <pc:picChg chg="add del">
          <ac:chgData name="Rathnamachary, Raghavendra" userId="76f6d15c-11fb-4c7e-9bdd-071558f43084" providerId="ADAL" clId="{56E0723A-AD59-4781-B608-B77287C692B5}" dt="2024-04-01T03:58:45.017" v="575"/>
          <ac:picMkLst>
            <pc:docMk/>
            <pc:sldMk cId="207577949" sldId="2147310850"/>
            <ac:picMk id="1032" creationId="{15A6ABD9-D0EE-A9A1-4F4D-1A220F872954}"/>
          </ac:picMkLst>
        </pc:picChg>
        <pc:picChg chg="add del">
          <ac:chgData name="Rathnamachary, Raghavendra" userId="76f6d15c-11fb-4c7e-9bdd-071558f43084" providerId="ADAL" clId="{56E0723A-AD59-4781-B608-B77287C692B5}" dt="2024-04-01T03:59:56.104" v="577"/>
          <ac:picMkLst>
            <pc:docMk/>
            <pc:sldMk cId="207577949" sldId="2147310850"/>
            <ac:picMk id="1034" creationId="{5A6EE052-26E8-4573-2965-66FEB4CF5DC1}"/>
          </ac:picMkLst>
        </pc:picChg>
        <pc:cxnChg chg="add mod">
          <ac:chgData name="Rathnamachary, Raghavendra" userId="76f6d15c-11fb-4c7e-9bdd-071558f43084" providerId="ADAL" clId="{56E0723A-AD59-4781-B608-B77287C692B5}" dt="2024-04-01T04:01:36.229" v="582" actId="208"/>
          <ac:cxnSpMkLst>
            <pc:docMk/>
            <pc:sldMk cId="207577949" sldId="2147310850"/>
            <ac:cxnSpMk id="16" creationId="{082E9360-61DD-2B59-48D8-A7F13F503158}"/>
          </ac:cxnSpMkLst>
        </pc:cxnChg>
        <pc:cxnChg chg="add del mod">
          <ac:chgData name="Rathnamachary, Raghavendra" userId="76f6d15c-11fb-4c7e-9bdd-071558f43084" providerId="ADAL" clId="{56E0723A-AD59-4781-B608-B77287C692B5}" dt="2024-04-01T03:47:56.573" v="290" actId="478"/>
          <ac:cxnSpMkLst>
            <pc:docMk/>
            <pc:sldMk cId="207577949" sldId="2147310850"/>
            <ac:cxnSpMk id="17" creationId="{63A43B31-D37E-B576-B6CB-08DAC2DEEB55}"/>
          </ac:cxnSpMkLst>
        </pc:cxnChg>
        <pc:cxnChg chg="add mod">
          <ac:chgData name="Rathnamachary, Raghavendra" userId="76f6d15c-11fb-4c7e-9bdd-071558f43084" providerId="ADAL" clId="{56E0723A-AD59-4781-B608-B77287C692B5}" dt="2024-04-01T04:01:36.229" v="582" actId="208"/>
          <ac:cxnSpMkLst>
            <pc:docMk/>
            <pc:sldMk cId="207577949" sldId="2147310850"/>
            <ac:cxnSpMk id="23" creationId="{133939B9-2F7D-C746-5208-BE8EC5FC7C0C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25" creationId="{19D10FE2-0164-CCCA-33DC-F4EEAF19F43C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28" creationId="{82D9B1EB-94B5-AB3D-7252-5FA2203BBC50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33" creationId="{3271EDA7-0955-E1A0-E680-7F5BD17BFDFC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35" creationId="{835C6EE4-920D-E5F0-B86F-6C56850CB57A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38" creationId="{EC7027FC-ECE7-1858-8770-619A78FC3E2D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41" creationId="{6CCFB4A8-9788-44C3-FAEC-6BB6E096E238}"/>
          </ac:cxnSpMkLst>
        </pc:cxnChg>
        <pc:cxnChg chg="add mod">
          <ac:chgData name="Rathnamachary, Raghavendra" userId="76f6d15c-11fb-4c7e-9bdd-071558f43084" providerId="ADAL" clId="{56E0723A-AD59-4781-B608-B77287C692B5}" dt="2024-04-01T04:09:54.171" v="683" actId="1036"/>
          <ac:cxnSpMkLst>
            <pc:docMk/>
            <pc:sldMk cId="207577949" sldId="2147310850"/>
            <ac:cxnSpMk id="43" creationId="{03AC7810-BC96-FAA6-AA4A-1C901AAEBC6F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45" creationId="{86AC88C0-A705-2D00-D106-F03814EDF6D8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46" creationId="{E9FD596B-03E1-D073-FD90-704582EB5B23}"/>
          </ac:cxnSpMkLst>
        </pc:cxnChg>
        <pc:cxnChg chg="add mod">
          <ac:chgData name="Rathnamachary, Raghavendra" userId="76f6d15c-11fb-4c7e-9bdd-071558f43084" providerId="ADAL" clId="{56E0723A-AD59-4781-B608-B77287C692B5}" dt="2024-04-01T04:10:50.405" v="693" actId="1038"/>
          <ac:cxnSpMkLst>
            <pc:docMk/>
            <pc:sldMk cId="207577949" sldId="2147310850"/>
            <ac:cxnSpMk id="50" creationId="{C0218A93-B66C-5E71-74A8-3B464CA1F816}"/>
          </ac:cxnSpMkLst>
        </pc:cxnChg>
        <pc:cxnChg chg="add mod">
          <ac:chgData name="Rathnamachary, Raghavendra" userId="76f6d15c-11fb-4c7e-9bdd-071558f43084" providerId="ADAL" clId="{56E0723A-AD59-4781-B608-B77287C692B5}" dt="2024-04-01T04:10:46.663" v="691" actId="14100"/>
          <ac:cxnSpMkLst>
            <pc:docMk/>
            <pc:sldMk cId="207577949" sldId="2147310850"/>
            <ac:cxnSpMk id="52" creationId="{EE2E7755-D248-041D-AB32-EA2F9C7AC308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53" creationId="{FE19334A-4E2B-064F-30A5-388A2C4C56D6}"/>
          </ac:cxnSpMkLst>
        </pc:cxnChg>
        <pc:cxnChg chg="add mod">
          <ac:chgData name="Rathnamachary, Raghavendra" userId="76f6d15c-11fb-4c7e-9bdd-071558f43084" providerId="ADAL" clId="{56E0723A-AD59-4781-B608-B77287C692B5}" dt="2024-04-01T04:14:16.363" v="882" actId="1036"/>
          <ac:cxnSpMkLst>
            <pc:docMk/>
            <pc:sldMk cId="207577949" sldId="2147310850"/>
            <ac:cxnSpMk id="57" creationId="{61806FD2-845A-7609-A7BA-57C505A93FF2}"/>
          </ac:cxnSpMkLst>
        </pc:cxnChg>
        <pc:cxnChg chg="add mod">
          <ac:chgData name="Rathnamachary, Raghavendra" userId="76f6d15c-11fb-4c7e-9bdd-071558f43084" providerId="ADAL" clId="{56E0723A-AD59-4781-B608-B77287C692B5}" dt="2024-04-01T06:06:56.777" v="1090" actId="1076"/>
          <ac:cxnSpMkLst>
            <pc:docMk/>
            <pc:sldMk cId="207577949" sldId="2147310850"/>
            <ac:cxnSpMk id="66" creationId="{EB5D38BA-01E2-2253-BE89-B41B65B692FB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69" creationId="{0677C576-16A0-5FEC-3C05-81AB17DAFE10}"/>
          </ac:cxnSpMkLst>
        </pc:cxnChg>
        <pc:cxnChg chg="add mod">
          <ac:chgData name="Rathnamachary, Raghavendra" userId="76f6d15c-11fb-4c7e-9bdd-071558f43084" providerId="ADAL" clId="{56E0723A-AD59-4781-B608-B77287C692B5}" dt="2024-04-01T08:14:25.750" v="1822" actId="1076"/>
          <ac:cxnSpMkLst>
            <pc:docMk/>
            <pc:sldMk cId="207577949" sldId="2147310850"/>
            <ac:cxnSpMk id="70" creationId="{ADA99E48-BD35-366A-3989-A4FAF89B63A1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72" creationId="{7F27DDC7-0183-2E17-5186-A9F056E1626C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74" creationId="{F5396571-30B7-3FB6-2228-B898C48222A1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75" creationId="{6069F0A8-EA21-277F-484A-40B0C4AD7C8B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76" creationId="{755DC10C-A981-9630-E77B-739EEDFD76F9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80" creationId="{E5347F61-A95F-948D-89D7-C6C047FE2D01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85" creationId="{C43A51D5-4CBD-6B5B-BB5B-827C354AB6D2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89" creationId="{2B111B55-2FE8-FE5C-D0EA-AF94EE996EDE}"/>
          </ac:cxnSpMkLst>
        </pc:cxnChg>
        <pc:cxnChg chg="add mod">
          <ac:chgData name="Rathnamachary, Raghavendra" userId="76f6d15c-11fb-4c7e-9bdd-071558f43084" providerId="ADAL" clId="{56E0723A-AD59-4781-B608-B77287C692B5}" dt="2024-04-01T08:14:33.068" v="1824" actId="14100"/>
          <ac:cxnSpMkLst>
            <pc:docMk/>
            <pc:sldMk cId="207577949" sldId="2147310850"/>
            <ac:cxnSpMk id="92" creationId="{72B6EEAC-2482-29A2-A926-0FFE7AFF1565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93" creationId="{7F5F1118-72E5-0DCF-42B0-55D07655C005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98" creationId="{A73F2F74-47D1-410A-A686-C3C874B0573E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00" creationId="{E709EB55-EB04-E59B-37CB-71C3A4CF402B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08" creationId="{742EE152-7E3E-89BD-5121-DC568FE435FC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13" creationId="{18766ACB-03F0-9DB2-6F0A-3DE767999FE7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15" creationId="{07DFFB17-F80A-C0A8-D446-837AEA593EE6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18" creationId="{597595F0-0CA2-3E4E-3A15-A45C0407E80B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20" creationId="{506FC746-ED16-6279-D99B-0AA1A74F8FB3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26" creationId="{909EF7AF-CDC0-F53F-C2D8-9DAB145B262E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28" creationId="{AA0B39A0-52BF-FB29-8D81-B5BD764DA6A2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31" creationId="{715D082B-2424-64FD-9F66-C9B1A8833243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32" creationId="{1B090F47-3375-1C77-31DF-55CC7706E02B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33" creationId="{A4CCB1F2-FD6E-06D1-75F2-F512B6C96C74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37" creationId="{42B1BDAA-6EAB-B884-5524-1C91CE0A2A9B}"/>
          </ac:cxnSpMkLst>
        </pc:cxnChg>
        <pc:cxnChg chg="del">
          <ac:chgData name="Rathnamachary, Raghavendra" userId="76f6d15c-11fb-4c7e-9bdd-071558f43084" providerId="ADAL" clId="{56E0723A-AD59-4781-B608-B77287C692B5}" dt="2024-04-01T03:42:29.760" v="7" actId="478"/>
          <ac:cxnSpMkLst>
            <pc:docMk/>
            <pc:sldMk cId="207577949" sldId="2147310850"/>
            <ac:cxnSpMk id="150" creationId="{3456446A-96D9-15C9-E597-962A69C2C341}"/>
          </ac:cxnSpMkLst>
        </pc:cxnChg>
      </pc:sldChg>
      <pc:sldChg chg="del">
        <pc:chgData name="Rathnamachary, Raghavendra" userId="76f6d15c-11fb-4c7e-9bdd-071558f43084" providerId="ADAL" clId="{56E0723A-AD59-4781-B608-B77287C692B5}" dt="2024-03-25T08:02:04.684" v="0" actId="2696"/>
        <pc:sldMkLst>
          <pc:docMk/>
          <pc:sldMk cId="3777865461" sldId="2147483644"/>
        </pc:sldMkLst>
      </pc:sldChg>
      <pc:sldChg chg="del">
        <pc:chgData name="Rathnamachary, Raghavendra" userId="76f6d15c-11fb-4c7e-9bdd-071558f43084" providerId="ADAL" clId="{56E0723A-AD59-4781-B608-B77287C692B5}" dt="2024-03-25T08:02:04.684" v="0" actId="2696"/>
        <pc:sldMkLst>
          <pc:docMk/>
          <pc:sldMk cId="1290946410" sldId="2147483647"/>
        </pc:sldMkLst>
      </pc:sldChg>
      <pc:sldMasterChg chg="del delSldLayout">
        <pc:chgData name="Rathnamachary, Raghavendra" userId="76f6d15c-11fb-4c7e-9bdd-071558f43084" providerId="ADAL" clId="{56E0723A-AD59-4781-B608-B77287C692B5}" dt="2024-03-25T08:02:04.684" v="0" actId="2696"/>
        <pc:sldMasterMkLst>
          <pc:docMk/>
          <pc:sldMasterMk cId="2755621111" sldId="2147484266"/>
        </pc:sldMasterMkLst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438901150" sldId="214748426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568257512" sldId="2147484268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725341669" sldId="2147484269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4286434345" sldId="214748427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87366062" sldId="214748427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155839121" sldId="214748427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652386939" sldId="214748427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501976254" sldId="214748427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648257647" sldId="2147484275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79668164" sldId="2147484276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713040246" sldId="214748427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934461733" sldId="2147484278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817766738" sldId="2147484279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747935766" sldId="214748428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401217248" sldId="214748428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449822452" sldId="214748428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568664442" sldId="214748428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415696215" sldId="214748428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814825716" sldId="2147484285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429560989" sldId="2147484286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950624387" sldId="214748428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853079056" sldId="2147484288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054165361" sldId="2147484289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806266176" sldId="214748429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936916837" sldId="214748429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428636879" sldId="214748429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45108793" sldId="214748429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4203458472" sldId="214748429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198455758" sldId="2147484295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870081947" sldId="2147484296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667207278" sldId="214748429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174800287" sldId="2147484298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440518656" sldId="2147484299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635355941" sldId="214748430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683800453" sldId="214748430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52959055" sldId="214748430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632884157" sldId="214748430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752104768" sldId="214748430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36620861" sldId="2147484305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903412496" sldId="2147484306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675107800" sldId="214748430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4245288989" sldId="2147484308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393209438" sldId="2147484309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375172534" sldId="214748431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718441783" sldId="214748431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781179582" sldId="214748431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4163286297" sldId="214748431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810776736" sldId="214748431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2685754709" sldId="2147484315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650209040" sldId="2147484316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1068077570" sldId="214748431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04.684" v="0" actId="2696"/>
          <pc:sldLayoutMkLst>
            <pc:docMk/>
            <pc:sldMasterMk cId="2755621111" sldId="2147484266"/>
            <pc:sldLayoutMk cId="3043503221" sldId="2147484318"/>
          </pc:sldLayoutMkLst>
        </pc:sldLayoutChg>
      </pc:sldMasterChg>
      <pc:sldMasterChg chg="del delSldLayout">
        <pc:chgData name="Rathnamachary, Raghavendra" userId="76f6d15c-11fb-4c7e-9bdd-071558f43084" providerId="ADAL" clId="{56E0723A-AD59-4781-B608-B77287C692B5}" dt="2024-03-25T08:02:10.895" v="1" actId="2696"/>
        <pc:sldMasterMkLst>
          <pc:docMk/>
          <pc:sldMasterMk cId="938299286" sldId="2147484319"/>
        </pc:sldMasterMkLst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873913776" sldId="214748432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807588865" sldId="214748432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447339875" sldId="214748432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362210135" sldId="214748432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053968907" sldId="214748432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809303890" sldId="2147484325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941719229" sldId="2147484326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134625589" sldId="214748432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372582357" sldId="2147484328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736614226" sldId="2147484329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509626691" sldId="214748433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090584326" sldId="214748433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333522314" sldId="214748433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4245339756" sldId="214748433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383201559" sldId="214748433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888815845" sldId="2147484335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942092370" sldId="2147484336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904778279" sldId="214748433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041552561" sldId="2147484338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361702537" sldId="2147484339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508217149" sldId="214748434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917590099" sldId="214748434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818346546" sldId="214748434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431381750" sldId="214748434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676727368" sldId="214748434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822621273" sldId="2147484345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809217489" sldId="2147484346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554202505" sldId="214748434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856908744" sldId="2147484348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12920745" sldId="2147484349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920562977" sldId="214748435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302270886" sldId="214748435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366077151" sldId="214748435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512610529" sldId="214748435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08099786" sldId="214748435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533733382" sldId="2147484355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745003864" sldId="2147484356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553690540" sldId="2147484357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117958164" sldId="2147484358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825898429" sldId="2147484359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681993548" sldId="2147484360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248285501" sldId="2147484361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2056349885" sldId="2147484362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391744939" sldId="2147484363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724324355" sldId="2147484364"/>
          </pc:sldLayoutMkLst>
        </pc:sldLayoutChg>
        <pc:sldLayoutChg chg="del">
          <pc:chgData name="Rathnamachary, Raghavendra" userId="76f6d15c-11fb-4c7e-9bdd-071558f43084" providerId="ADAL" clId="{56E0723A-AD59-4781-B608-B77287C692B5}" dt="2024-03-25T08:02:10.895" v="1" actId="2696"/>
          <pc:sldLayoutMkLst>
            <pc:docMk/>
            <pc:sldMasterMk cId="938299286" sldId="2147484319"/>
            <pc:sldLayoutMk cId="1620873280" sldId="2147484365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65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96888" y="173038"/>
            <a:ext cx="5940425" cy="3341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62280" y="3803332"/>
            <a:ext cx="6009640" cy="4978718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fl" descr="                              Dell - Internal Use - Confidential&#10;"/>
          <p:cNvSpPr txBox="1"/>
          <p:nvPr/>
        </p:nvSpPr>
        <p:spPr>
          <a:xfrm>
            <a:off x="780683" y="8990041"/>
            <a:ext cx="902491" cy="83100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defTabSz="923087" fontAlgn="base">
              <a:lnSpc>
                <a:spcPct val="90000"/>
              </a:lnSpc>
              <a:spcBef>
                <a:spcPts val="101"/>
              </a:spcBef>
              <a:spcAft>
                <a:spcPts val="101"/>
              </a:spcAft>
              <a:defRPr/>
            </a:pPr>
            <a:r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t>© Copyright 2021 Dell Inc.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119" y="8989695"/>
            <a:ext cx="95629" cy="83793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600">
                <a:solidFill>
                  <a:schemeClr val="bg2"/>
                </a:solidFill>
                <a:latin typeface="Arial" panose="020B0604020202020204" pitchFamily="34" charset="0"/>
              </a:rPr>
              <a: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600" err="1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13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spcBef>
        <a:spcPts val="0"/>
      </a:spcBef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1pPr>
    <a:lvl2pPr marL="5143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2pPr>
    <a:lvl3pPr marL="8572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–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3pPr>
    <a:lvl4pPr marL="12001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▪"/>
      <a:defRPr sz="1100" kern="1200">
        <a:solidFill>
          <a:schemeClr val="bg2"/>
        </a:solidFill>
        <a:latin typeface="Arial" panose="020B0604020202020204" pitchFamily="34" charset="0"/>
        <a:ea typeface="+mn-ea"/>
        <a:cs typeface="+mn-cs"/>
      </a:defRPr>
    </a:lvl4pPr>
    <a:lvl5pPr marL="1543050" indent="-171450" algn="l" defTabSz="685800" rtl="0" eaLnBrk="1" latinLnBrk="0" hangingPunct="1">
      <a:spcBef>
        <a:spcPts val="300"/>
      </a:spcBef>
      <a:buClrTx/>
      <a:buFont typeface="Arial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34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1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47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732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78" y="4629150"/>
            <a:ext cx="2057400" cy="26746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3153695"/>
            <a:ext cx="5978331" cy="5429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2571750"/>
            <a:ext cx="342900" cy="857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303734"/>
            <a:ext cx="5976962" cy="112184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97307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bar w/pattern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00076"/>
            <a:ext cx="3600450" cy="6647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24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61E767C-1F50-4D42-AF6A-E15CED75F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744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bar w/photo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0D32A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2871788"/>
            <a:ext cx="342900" cy="85725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77" y="3171826"/>
            <a:ext cx="3600450" cy="6647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24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22707C3E-AA17-F74E-2CC0-F61663C5E36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2871787"/>
            <a:ext cx="4286250" cy="17573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350"/>
              </a:spcBef>
              <a:buClr>
                <a:srgbClr val="808080"/>
              </a:buClr>
              <a:buNone/>
              <a:defRPr sz="1350" b="0">
                <a:solidFill>
                  <a:schemeClr val="tx2"/>
                </a:solidFill>
              </a:defRPr>
            </a:lvl1pPr>
            <a:lvl2pPr marL="171446" indent="-171446">
              <a:lnSpc>
                <a:spcPct val="100000"/>
              </a:lnSpc>
              <a:spcBef>
                <a:spcPts val="900"/>
              </a:spcBef>
              <a:buClr>
                <a:srgbClr val="80C7FB"/>
              </a:buClr>
              <a:buFont typeface="Arial" panose="020B0604020202020204" pitchFamily="34" charset="0"/>
              <a:buChar char="•"/>
              <a:defRPr sz="1200" b="0">
                <a:solidFill>
                  <a:schemeClr val="tx2"/>
                </a:solidFill>
              </a:defRPr>
            </a:lvl2pPr>
            <a:lvl3pPr marL="514337" indent="-171446">
              <a:lnSpc>
                <a:spcPct val="100000"/>
              </a:lnSpc>
              <a:spcBef>
                <a:spcPts val="450"/>
              </a:spcBef>
              <a:buClr>
                <a:srgbClr val="80C7FB"/>
              </a:buClr>
              <a:buFont typeface="Arial" panose="020B0604020202020204" pitchFamily="34" charset="0"/>
              <a:buChar char="–"/>
              <a:defRPr sz="900" b="0">
                <a:solidFill>
                  <a:schemeClr val="tx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7EC10F5B-4C21-AEA3-115E-942A040690DC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4200525"/>
            <a:ext cx="3600450" cy="42862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35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430263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257550"/>
            <a:ext cx="6000750" cy="112184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E4FFD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100" y="262109"/>
            <a:ext cx="5486401" cy="16158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050" cap="all" spc="225" baseline="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82382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gre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257550"/>
            <a:ext cx="4286250" cy="112184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E4FFD6"/>
                </a:solidFill>
                <a:effectLst>
                  <a:glow rad="127000">
                    <a:srgbClr val="247554"/>
                  </a:glow>
                </a:effectLst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AEE0513-2CC5-4407-B582-332F61D6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37CC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108" name="Text Placeholder 2">
            <a:extLst>
              <a:ext uri="{FF2B5EF4-FFF2-40B4-BE49-F238E27FC236}">
                <a16:creationId xmlns:a16="http://schemas.microsoft.com/office/drawing/2014/main" id="{581EB6DF-C2AD-463C-A014-FD1AA6D95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100" y="262109"/>
            <a:ext cx="5486401" cy="16158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050" cap="all" spc="225" baseline="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20500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00076"/>
            <a:ext cx="1714500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325" y="300038"/>
            <a:ext cx="6286500" cy="43719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71446" indent="-171446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5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05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1885950"/>
            <a:ext cx="1714500" cy="278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2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6636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 green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00076"/>
            <a:ext cx="1714500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E4FFD6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1885950"/>
            <a:ext cx="1714500" cy="278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20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FF4B414-00F5-1172-09E9-197EF6C8CF8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7425" y="0"/>
            <a:ext cx="6886575" cy="514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540382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bar gree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17DF1CB-5F39-48E0-B2DB-764E018FDB2D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24473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5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600075"/>
            <a:ext cx="3000375" cy="664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3328988" y="1671638"/>
            <a:ext cx="2486025" cy="2486025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414338" y="1671638"/>
            <a:ext cx="2486025" cy="2486025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243638" y="1671638"/>
            <a:ext cx="2486025" cy="2486025"/>
          </a:xfrm>
          <a:prstGeom prst="rect">
            <a:avLst/>
          </a:prstGeom>
          <a:solidFill>
            <a:srgbClr val="E4FFD6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70C93A-C784-4B2F-A8F0-B35D5DE9A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35CD5C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212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46" y="2578728"/>
            <a:ext cx="6900863" cy="200756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4050">
                <a:solidFill>
                  <a:srgbClr val="9FFF99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2185988"/>
            <a:ext cx="342900" cy="85725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>
              <a:solidFill>
                <a:srgbClr val="9FFF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8144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bar w/photo half green">
    <p:bg>
      <p:bgPr>
        <a:solidFill>
          <a:srgbClr val="2447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247554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2871788"/>
            <a:ext cx="342900" cy="85725"/>
          </a:xfrm>
          <a:prstGeom prst="rect">
            <a:avLst/>
          </a:prstGeom>
          <a:solidFill>
            <a:srgbClr val="9FFF99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77" y="3171826"/>
            <a:ext cx="3600450" cy="6647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24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2871787"/>
            <a:ext cx="4286250" cy="17573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350"/>
              </a:spcBef>
              <a:buClr>
                <a:srgbClr val="808080"/>
              </a:buClr>
              <a:buNone/>
              <a:defRPr sz="1350" b="0">
                <a:solidFill>
                  <a:schemeClr val="tx2"/>
                </a:solidFill>
              </a:defRPr>
            </a:lvl1pPr>
            <a:lvl2pPr marL="171446" indent="-171446">
              <a:lnSpc>
                <a:spcPct val="100000"/>
              </a:lnSpc>
              <a:spcBef>
                <a:spcPts val="900"/>
              </a:spcBef>
              <a:buClr>
                <a:srgbClr val="9FFF99"/>
              </a:buClr>
              <a:buFont typeface="Arial" panose="020B0604020202020204" pitchFamily="34" charset="0"/>
              <a:buChar char="•"/>
              <a:defRPr sz="1200" b="0">
                <a:solidFill>
                  <a:schemeClr val="tx2"/>
                </a:solidFill>
              </a:defRPr>
            </a:lvl2pPr>
            <a:lvl3pPr marL="514337" indent="-171446">
              <a:lnSpc>
                <a:spcPct val="100000"/>
              </a:lnSpc>
              <a:spcBef>
                <a:spcPts val="450"/>
              </a:spcBef>
              <a:buClr>
                <a:srgbClr val="9FFF99"/>
              </a:buClr>
              <a:buFont typeface="Arial" panose="020B0604020202020204" pitchFamily="34" charset="0"/>
              <a:buChar char="–"/>
              <a:defRPr sz="900" b="0">
                <a:solidFill>
                  <a:schemeClr val="tx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4200525"/>
            <a:ext cx="3600450" cy="42862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350">
                <a:solidFill>
                  <a:srgbClr val="9FFF99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16274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257550"/>
            <a:ext cx="6000750" cy="112184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B30B37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100" y="262109"/>
            <a:ext cx="5486401" cy="16158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050" cap="all" spc="225" baseline="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069487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49A41B-9CF1-4CD6-B1E3-F736C63833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78" y="4629150"/>
            <a:ext cx="2057400" cy="267464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A67014B0-AEAB-4CC8-BCED-661FF1CA2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" y="3153695"/>
            <a:ext cx="5978331" cy="542925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5D8143-A159-4278-916B-DB3850ADE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2571750"/>
            <a:ext cx="342900" cy="857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7F5323D-6831-4D66-AAB2-4C1920E06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303734"/>
            <a:ext cx="5976962" cy="112184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E5F8FF"/>
                </a:solidFill>
                <a:effectLst>
                  <a:glow rad="127000">
                    <a:srgbClr val="0D32A4"/>
                  </a:glow>
                </a:effectLst>
                <a:latin typeface="Arial Nova Light" panose="020B0304020202020204" pitchFamily="34" charset="0"/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8621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red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  <a:effectLst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257550"/>
            <a:ext cx="4286250" cy="112184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FBEECE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0DF9CD8-713A-4D3D-ABB1-066FD97F8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A9B0FFD7-BFAD-41E7-9D7B-61B869FFD9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100" y="262109"/>
            <a:ext cx="5486401" cy="16158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050" cap="all" spc="225" baseline="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8649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 re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52" y="600076"/>
            <a:ext cx="1700298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325" y="300038"/>
            <a:ext cx="6286500" cy="43719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71446" indent="-171446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5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05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11588"/>
            <a:ext cx="342900" cy="85725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1885950"/>
            <a:ext cx="1710995" cy="278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908560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 red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52" y="600076"/>
            <a:ext cx="1700298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FBEECE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11588"/>
            <a:ext cx="342900" cy="85725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1885950"/>
            <a:ext cx="1710995" cy="278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20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DAF0261D-3168-603A-763E-1A036640EF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7425" y="0"/>
            <a:ext cx="6886575" cy="514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7779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bar r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5CDF81-BCDC-4155-A36E-2E848EF6612B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63" y="600075"/>
            <a:ext cx="3042125" cy="664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3328988" y="1671638"/>
            <a:ext cx="2486025" cy="2486025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414338" y="1671638"/>
            <a:ext cx="2486025" cy="2486025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243638" y="1671638"/>
            <a:ext cx="2486025" cy="2486025"/>
          </a:xfrm>
          <a:prstGeom prst="rect">
            <a:avLst/>
          </a:prstGeom>
          <a:solidFill>
            <a:srgbClr val="FBEECE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1E45A1-78E0-4520-916E-F5407FC0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4563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red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986" y="2578728"/>
            <a:ext cx="6900863" cy="200756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4050">
                <a:solidFill>
                  <a:srgbClr val="FBEEC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1986" y="2185988"/>
            <a:ext cx="342900" cy="85725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464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bar w/photo half red">
    <p:bg>
      <p:bgPr>
        <a:solidFill>
          <a:srgbClr val="691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853" y="0"/>
            <a:ext cx="9144000" cy="2571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77" y="3171826"/>
            <a:ext cx="3600450" cy="6647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24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2871787"/>
            <a:ext cx="4286250" cy="17573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350"/>
              </a:spcBef>
              <a:buClr>
                <a:srgbClr val="808080"/>
              </a:buClr>
              <a:buNone/>
              <a:defRPr sz="1350" b="0">
                <a:solidFill>
                  <a:schemeClr val="tx2"/>
                </a:solidFill>
              </a:defRPr>
            </a:lvl1pPr>
            <a:lvl2pPr marL="171446" indent="-171446">
              <a:lnSpc>
                <a:spcPct val="100000"/>
              </a:lnSpc>
              <a:spcBef>
                <a:spcPts val="900"/>
              </a:spcBef>
              <a:buClr>
                <a:schemeClr val="accent3"/>
              </a:buClr>
              <a:buFont typeface="Arial" panose="020B0604020202020204" pitchFamily="34" charset="0"/>
              <a:buChar char="•"/>
              <a:defRPr sz="1200" b="0">
                <a:solidFill>
                  <a:schemeClr val="tx2"/>
                </a:solidFill>
              </a:defRPr>
            </a:lvl2pPr>
            <a:lvl3pPr marL="514337" indent="-171446">
              <a:lnSpc>
                <a:spcPct val="100000"/>
              </a:lnSpc>
              <a:spcBef>
                <a:spcPts val="450"/>
              </a:spcBef>
              <a:buClr>
                <a:schemeClr val="accent3"/>
              </a:buClr>
              <a:buFont typeface="Arial" panose="020B0604020202020204" pitchFamily="34" charset="0"/>
              <a:buChar char="–"/>
              <a:defRPr sz="900" b="0">
                <a:solidFill>
                  <a:schemeClr val="tx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4200525"/>
            <a:ext cx="3600450" cy="428625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35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2871788"/>
            <a:ext cx="342900" cy="85725"/>
          </a:xfrm>
          <a:prstGeom prst="rect">
            <a:avLst/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257550"/>
            <a:ext cx="6000750" cy="112184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0100" y="262109"/>
            <a:ext cx="5486401" cy="16158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050" cap="all" spc="225" baseline="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92373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urpl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  <a:effectLst>
            <a:glow rad="127000">
              <a:srgbClr val="612CB0"/>
            </a:glo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257550"/>
            <a:ext cx="4286250" cy="112184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DEDD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5EEE0E6-B40B-48FE-B61F-E4FEF9010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03712" cy="85725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135" name="Text Placeholder 2">
            <a:extLst>
              <a:ext uri="{FF2B5EF4-FFF2-40B4-BE49-F238E27FC236}">
                <a16:creationId xmlns:a16="http://schemas.microsoft.com/office/drawing/2014/main" id="{F57C5113-2576-4463-9E20-05EC188AF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0100" y="262109"/>
            <a:ext cx="3729038" cy="1615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050" cap="all" spc="225" baseline="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183624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58" y="600076"/>
            <a:ext cx="171159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325" y="300038"/>
            <a:ext cx="6257925" cy="43719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71446" indent="-171446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5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05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/>
        </p:nvSpPr>
        <p:spPr>
          <a:xfrm>
            <a:off x="293792" y="300038"/>
            <a:ext cx="342900" cy="85725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9171" y="1885950"/>
            <a:ext cx="1711205" cy="278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2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875311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 purple w/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658" y="600076"/>
            <a:ext cx="1711592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DEDD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/>
        </p:nvSpPr>
        <p:spPr>
          <a:xfrm>
            <a:off x="293792" y="300038"/>
            <a:ext cx="342900" cy="85725"/>
          </a:xfrm>
          <a:prstGeom prst="rect">
            <a:avLst/>
          </a:prstGeom>
          <a:solidFill>
            <a:srgbClr val="AA96F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9171" y="1885950"/>
            <a:ext cx="1711205" cy="278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20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8E2FDEF9-3FD6-AC6B-BD4C-4D538691DE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7425" y="0"/>
            <a:ext cx="6886575" cy="514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87023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069" y="3817750"/>
            <a:ext cx="7286625" cy="560923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lnSpc>
                <a:spcPct val="90000"/>
              </a:lnSpc>
              <a:defRPr sz="405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E00A8F-8F29-4705-8469-E9075A8C1B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57925" y="685800"/>
            <a:ext cx="2600325" cy="188595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900"/>
              </a:spcBef>
              <a:buClr>
                <a:schemeClr val="bg1"/>
              </a:buClr>
              <a:defRPr sz="1500">
                <a:solidFill>
                  <a:schemeClr val="tx2"/>
                </a:solidFill>
              </a:defRPr>
            </a:lvl1pPr>
            <a:lvl2pPr marL="556022" indent="-213122">
              <a:lnSpc>
                <a:spcPct val="100000"/>
              </a:lnSpc>
              <a:spcBef>
                <a:spcPts val="450"/>
              </a:spcBef>
              <a:buClr>
                <a:schemeClr val="bg1"/>
              </a:buClr>
              <a:buFont typeface="Arial" panose="020B0604020202020204" pitchFamily="34" charset="0"/>
              <a:buChar char="–"/>
              <a:defRPr sz="1350">
                <a:solidFill>
                  <a:schemeClr val="tx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45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tx2"/>
                </a:solidFill>
              </a:defRPr>
            </a:lvl3pPr>
            <a:lvl4pPr>
              <a:defRPr sz="1200">
                <a:solidFill>
                  <a:schemeClr val="tx2"/>
                </a:solidFill>
              </a:defRPr>
            </a:lvl4pPr>
            <a:lvl5pPr>
              <a:defRPr sz="12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3764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bar purp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81D998F-1CEA-4933-A37B-06244CD6DC67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2A145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25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00075"/>
            <a:ext cx="3000375" cy="664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8E5CE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3328988" y="1671638"/>
            <a:ext cx="2486025" cy="2486025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414338" y="1671638"/>
            <a:ext cx="2486025" cy="2486025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243638" y="1671638"/>
            <a:ext cx="2486025" cy="2486025"/>
          </a:xfrm>
          <a:prstGeom prst="rect">
            <a:avLst/>
          </a:prstGeom>
          <a:solidFill>
            <a:srgbClr val="DEDDFF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46280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purple">
    <p:bg>
      <p:bgPr>
        <a:solidFill>
          <a:srgbClr val="612C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909" y="2578728"/>
            <a:ext cx="6900863" cy="200756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405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4909" y="2185988"/>
            <a:ext cx="342900" cy="85725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780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bar w/photo half purple">
    <p:bg>
      <p:bgPr>
        <a:solidFill>
          <a:srgbClr val="2A14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ADD02D-4E86-18B9-EC0D-5EFAF43C6BBB}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rgbClr val="612CB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96F27EC7-A1F5-878A-4E9C-42D9EE7F3B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033FDC-55EF-42E8-40A1-2BDB05C18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2871788"/>
            <a:ext cx="342900" cy="85725"/>
          </a:xfrm>
          <a:prstGeom prst="rect">
            <a:avLst/>
          </a:prstGeom>
          <a:solidFill>
            <a:srgbClr val="BEA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accent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177" y="3171826"/>
            <a:ext cx="3600450" cy="6647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>
              <a:defRPr lang="en-US" sz="24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7BBD618F-8A85-084C-32A4-1A29A50E8E9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72000" y="2871787"/>
            <a:ext cx="4286250" cy="17573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350"/>
              </a:spcBef>
              <a:buClr>
                <a:srgbClr val="808080"/>
              </a:buClr>
              <a:buNone/>
              <a:defRPr sz="1350" b="0">
                <a:solidFill>
                  <a:schemeClr val="tx2"/>
                </a:solidFill>
              </a:defRPr>
            </a:lvl1pPr>
            <a:lvl2pPr marL="171446" indent="-171446">
              <a:lnSpc>
                <a:spcPct val="100000"/>
              </a:lnSpc>
              <a:spcBef>
                <a:spcPts val="900"/>
              </a:spcBef>
              <a:buClr>
                <a:srgbClr val="8E5CEF"/>
              </a:buClr>
              <a:buFont typeface="Arial" panose="020B0604020202020204" pitchFamily="34" charset="0"/>
              <a:buChar char="•"/>
              <a:defRPr sz="1200" b="0">
                <a:solidFill>
                  <a:schemeClr val="tx2"/>
                </a:solidFill>
              </a:defRPr>
            </a:lvl2pPr>
            <a:lvl3pPr marL="514337" indent="-171446">
              <a:lnSpc>
                <a:spcPct val="100000"/>
              </a:lnSpc>
              <a:spcBef>
                <a:spcPts val="450"/>
              </a:spcBef>
              <a:buClr>
                <a:srgbClr val="8E5CEF"/>
              </a:buClr>
              <a:buFont typeface="Arial" panose="020B0604020202020204" pitchFamily="34" charset="0"/>
              <a:buChar char="–"/>
              <a:defRPr sz="900" b="0">
                <a:solidFill>
                  <a:schemeClr val="tx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DA5B365-007E-1E32-CA95-9AA4910AA44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4200525"/>
            <a:ext cx="3600450" cy="471488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350">
                <a:solidFill>
                  <a:srgbClr val="BEAFFF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544910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57175"/>
            <a:ext cx="857250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17231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57175"/>
            <a:ext cx="857250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2938"/>
            <a:ext cx="8572500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451598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57175"/>
            <a:ext cx="857250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1200150"/>
            <a:ext cx="8572500" cy="34290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5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05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4726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57175"/>
            <a:ext cx="857250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115" y="642938"/>
            <a:ext cx="8569147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9115" y="1200150"/>
            <a:ext cx="8569147" cy="3429000"/>
          </a:xfrm>
          <a:prstGeom prst="rect">
            <a:avLst/>
          </a:prstGeom>
        </p:spPr>
        <p:txBody>
          <a:bodyPr lIns="0" tIns="0" rIns="0" bIns="0"/>
          <a:lstStyle>
            <a:lvl1pPr marL="171446" indent="-171446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5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05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347873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57175"/>
            <a:ext cx="857250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1148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5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743450" y="1200150"/>
            <a:ext cx="4114800" cy="3429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50">
                <a:solidFill>
                  <a:schemeClr val="bg2"/>
                </a:solidFill>
              </a:defRPr>
            </a:lvl2pPr>
            <a:lvl3pPr marL="857228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05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391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57175"/>
            <a:ext cx="857250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1030778"/>
            <a:ext cx="4114800" cy="3598372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350"/>
              </a:spcBef>
              <a:buNone/>
              <a:defRPr sz="1500" b="1" baseline="0">
                <a:solidFill>
                  <a:schemeClr val="bg1"/>
                </a:solidFill>
              </a:defRPr>
            </a:lvl1pPr>
            <a:lvl2pPr marL="173034" indent="-173034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defRPr sz="1350">
                <a:solidFill>
                  <a:schemeClr val="bg2"/>
                </a:solidFill>
              </a:defRPr>
            </a:lvl2pPr>
            <a:lvl3pPr marL="514337" indent="-173034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50">
                <a:solidFill>
                  <a:schemeClr val="bg2"/>
                </a:solidFill>
              </a:defRPr>
            </a:lvl3pPr>
            <a:lvl4pPr marL="855641" indent="-168271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9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3450" y="1030778"/>
            <a:ext cx="4114800" cy="3598372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350"/>
              </a:spcBef>
              <a:buNone/>
              <a:defRPr sz="1500" b="1" baseline="0">
                <a:solidFill>
                  <a:schemeClr val="bg1"/>
                </a:solidFill>
              </a:defRPr>
            </a:lvl1pPr>
            <a:lvl2pPr marL="173034" indent="-173034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defRPr sz="1350">
                <a:solidFill>
                  <a:schemeClr val="bg2"/>
                </a:solidFill>
              </a:defRPr>
            </a:lvl2pPr>
            <a:lvl3pPr marL="514337" indent="-173034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050">
                <a:solidFill>
                  <a:schemeClr val="bg2"/>
                </a:solidFill>
              </a:defRPr>
            </a:lvl3pPr>
            <a:lvl4pPr marL="855641" indent="-168271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9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49963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57175"/>
            <a:ext cx="8572500" cy="3323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40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1" y="1028700"/>
            <a:ext cx="2644745" cy="3600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350"/>
              </a:spcBef>
              <a:buClr>
                <a:srgbClr val="808080"/>
              </a:buClr>
              <a:buNone/>
              <a:defRPr sz="1350" b="1">
                <a:solidFill>
                  <a:schemeClr val="bg1"/>
                </a:solidFill>
              </a:defRPr>
            </a:lvl1pPr>
            <a:lvl2pPr marL="171446" indent="-171446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</a:defRPr>
            </a:lvl2pPr>
            <a:lvl3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9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C9CA1AB-E8E8-4338-8BB5-4C9F95D389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249628" y="1028700"/>
            <a:ext cx="2644745" cy="3600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350"/>
              </a:spcBef>
              <a:buClr>
                <a:srgbClr val="808080"/>
              </a:buClr>
              <a:buNone/>
              <a:defRPr sz="1350" b="1">
                <a:solidFill>
                  <a:schemeClr val="bg1"/>
                </a:solidFill>
              </a:defRPr>
            </a:lvl1pPr>
            <a:lvl2pPr marL="171446" indent="-171446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</a:defRPr>
            </a:lvl2pPr>
            <a:lvl3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9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6586213-13AB-4801-9939-C1924B01D7D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13173" y="1028700"/>
            <a:ext cx="2644745" cy="36004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350"/>
              </a:spcBef>
              <a:buClr>
                <a:srgbClr val="808080"/>
              </a:buClr>
              <a:buNone/>
              <a:defRPr sz="1350" b="1">
                <a:solidFill>
                  <a:schemeClr val="bg1"/>
                </a:solidFill>
              </a:defRPr>
            </a:lvl1pPr>
            <a:lvl2pPr marL="171446" indent="-171446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200">
                <a:solidFill>
                  <a:schemeClr val="bg2"/>
                </a:solidFill>
              </a:defRPr>
            </a:lvl2pPr>
            <a:lvl3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900">
                <a:solidFill>
                  <a:schemeClr val="bg2"/>
                </a:solidFill>
              </a:defRPr>
            </a:lvl3pPr>
            <a:lvl4pPr marL="1200120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12" indent="-171446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615778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257550"/>
            <a:ext cx="6020921" cy="1121846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100" y="262109"/>
            <a:ext cx="5486401" cy="16158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050" cap="all" spc="225" baseline="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0839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974326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log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0B410-C7E4-4036-89E5-3C58E91B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BC7EE9C-562A-4519-B67A-EB99114D5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pic>
        <p:nvPicPr>
          <p:cNvPr id="210" name="Picture 209">
            <a:extLst>
              <a:ext uri="{FF2B5EF4-FFF2-40B4-BE49-F238E27FC236}">
                <a16:creationId xmlns:a16="http://schemas.microsoft.com/office/drawing/2014/main" id="{9F395D62-9AFB-429C-85A8-BAAB83043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78" y="4629150"/>
            <a:ext cx="2057400" cy="2674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FEC2EB-DDD3-EA80-F8AA-F6084D03AF2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6378" y="2254304"/>
            <a:ext cx="5093208" cy="66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268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888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533601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" y="641806"/>
            <a:ext cx="857250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285750" y="1200150"/>
            <a:ext cx="8572500" cy="3314700"/>
          </a:xfrm>
          <a:prstGeom prst="rect">
            <a:avLst/>
          </a:prstGeom>
        </p:spPr>
        <p:txBody>
          <a:bodyPr lIns="0" tIns="0" rIns="0" bIns="0"/>
          <a:lstStyle>
            <a:lvl1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100" indent="-11430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10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50" indent="-171450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04981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28575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1"/>
          </p:nvPr>
        </p:nvSpPr>
        <p:spPr>
          <a:xfrm>
            <a:off x="4800600" y="1200150"/>
            <a:ext cx="4057650" cy="33147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 sz="1800">
                <a:solidFill>
                  <a:schemeClr val="bg2"/>
                </a:solidFill>
              </a:defRPr>
            </a:lvl1pPr>
            <a:lvl2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2pPr>
            <a:lvl3pPr marL="8572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8306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F1CEAD-C06E-4DD6-958D-A69C28387D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0C49344-5A94-4BB8-B1F8-EC9EB43874D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00600" y="971550"/>
            <a:ext cx="4057650" cy="3943350"/>
          </a:xfrm>
          <a:prstGeom prst="rect">
            <a:avLst/>
          </a:prstGeom>
        </p:spPr>
        <p:txBody>
          <a:bodyPr lIns="0" tIns="0" rIns="0" bIns="91440"/>
          <a:lstStyle>
            <a:lvl1pPr marL="0" indent="0">
              <a:lnSpc>
                <a:spcPct val="100000"/>
              </a:lnSpc>
              <a:spcBef>
                <a:spcPts val="1800"/>
              </a:spcBef>
              <a:buNone/>
              <a:defRPr sz="2000" baseline="0">
                <a:solidFill>
                  <a:schemeClr val="bg1"/>
                </a:solidFill>
              </a:defRPr>
            </a:lvl1pPr>
            <a:lvl2pPr marL="173038" indent="-173038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defRPr>
                <a:solidFill>
                  <a:schemeClr val="bg2"/>
                </a:solidFill>
              </a:defRPr>
            </a:lvl2pPr>
            <a:lvl3pPr marL="514350" indent="-173038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3pPr>
            <a:lvl4pPr marL="855663" indent="-168275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Wingdings" panose="05000000000000000000" pitchFamily="2" charset="2"/>
              <a:buChar char="§"/>
              <a:defRPr sz="1100">
                <a:solidFill>
                  <a:schemeClr val="bg2"/>
                </a:solidFill>
              </a:defRPr>
            </a:lvl4pPr>
            <a:lvl5pPr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263132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 w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986" y="228600"/>
            <a:ext cx="8577263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2800" dirty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" name="Content Placeholder 9"/>
          <p:cNvSpPr>
            <a:spLocks noGrp="1"/>
          </p:cNvSpPr>
          <p:nvPr>
            <p:ph sz="quarter" idx="13"/>
          </p:nvPr>
        </p:nvSpPr>
        <p:spPr>
          <a:xfrm>
            <a:off x="28575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1"/>
          </p:nvPr>
        </p:nvSpPr>
        <p:spPr>
          <a:xfrm>
            <a:off x="3228975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Content Placeholder 9"/>
          <p:cNvSpPr>
            <a:spLocks noGrp="1"/>
          </p:cNvSpPr>
          <p:nvPr>
            <p:ph sz="quarter" idx="14"/>
          </p:nvPr>
        </p:nvSpPr>
        <p:spPr>
          <a:xfrm>
            <a:off x="6172200" y="971550"/>
            <a:ext cx="2686050" cy="35433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None/>
              <a:defRPr sz="1800">
                <a:solidFill>
                  <a:schemeClr val="bg1"/>
                </a:solidFill>
              </a:defRPr>
            </a:lvl1pPr>
            <a:lvl2pPr marL="171450" indent="-171450">
              <a:lnSpc>
                <a:spcPct val="100000"/>
              </a:lnSpc>
              <a:spcBef>
                <a:spcPts val="12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600">
                <a:solidFill>
                  <a:schemeClr val="bg2"/>
                </a:solidFill>
              </a:defRPr>
            </a:lvl2pPr>
            <a:lvl3pPr marL="514350" indent="-171450">
              <a:lnSpc>
                <a:spcPct val="100000"/>
              </a:lnSpc>
              <a:spcBef>
                <a:spcPts val="30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200">
                <a:solidFill>
                  <a:schemeClr val="bg2"/>
                </a:solidFill>
              </a:defRPr>
            </a:lvl3pPr>
            <a:lvl4pPr marL="12001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4pPr>
            <a:lvl5pPr marL="1543050" indent="-171450">
              <a:buClr>
                <a:srgbClr val="808080"/>
              </a:buClr>
              <a:buFont typeface="Arial" panose="020B0604020202020204" pitchFamily="34" charset="0"/>
              <a:buChar char="–"/>
              <a:defRPr sz="14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257265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7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21CDB-95CE-458B-A911-027A05894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342900"/>
            <a:ext cx="7886700" cy="296862"/>
          </a:xfrm>
          <a:prstGeom prst="rect">
            <a:avLst/>
          </a:prstGeom>
        </p:spPr>
        <p:txBody>
          <a:bodyPr/>
          <a:lstStyle>
            <a:lvl1pPr algn="ctr"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5136387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gray-bk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228600"/>
            <a:ext cx="857250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789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blue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7D3C83F-1685-4A4A-8993-74D321902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696628"/>
            <a:ext cx="3343275" cy="168276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>
            <a:lvl1pPr>
              <a:defRPr lang="en-US" sz="4050" dirty="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B0BFDB-C4BC-4E6F-8090-A00E82B41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30D4F-5FE4-4AA6-812B-A00AFC981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100" y="262109"/>
            <a:ext cx="2828926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buNone/>
              <a:defRPr sz="1050" cap="all" spc="225" baseline="0">
                <a:solidFill>
                  <a:schemeClr val="tx2"/>
                </a:solidFill>
              </a:defRPr>
            </a:lvl1pPr>
            <a:lvl2pPr marL="342892" indent="0">
              <a:buNone/>
              <a:defRPr/>
            </a:lvl2pPr>
            <a:lvl3pPr marL="685783" indent="0">
              <a:buNone/>
              <a:defRPr/>
            </a:lvl3pPr>
            <a:lvl4pPr marL="1028675" indent="0">
              <a:buNone/>
              <a:defRPr/>
            </a:lvl4pPr>
            <a:lvl5pPr marL="137156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735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ll-scenario-bk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>
            <a:extLst>
              <a:ext uri="{FF2B5EF4-FFF2-40B4-BE49-F238E27FC236}">
                <a16:creationId xmlns:a16="http://schemas.microsoft.com/office/drawing/2014/main" id="{165862CE-4B63-4E41-8C0B-B4B0F5013329}"/>
              </a:ext>
            </a:extLst>
          </p:cNvPr>
          <p:cNvSpPr/>
          <p:nvPr userDrawn="1"/>
        </p:nvSpPr>
        <p:spPr>
          <a:xfrm>
            <a:off x="-2" y="-1"/>
            <a:ext cx="2230109" cy="3813129"/>
          </a:xfrm>
          <a:custGeom>
            <a:avLst/>
            <a:gdLst>
              <a:gd name="connsiteX0" fmla="*/ 0 w 922242"/>
              <a:gd name="connsiteY0" fmla="*/ 0 h 1576886"/>
              <a:gd name="connsiteX1" fmla="*/ 922242 w 922242"/>
              <a:gd name="connsiteY1" fmla="*/ 0 h 1576886"/>
              <a:gd name="connsiteX2" fmla="*/ 0 w 922242"/>
              <a:gd name="connsiteY2" fmla="*/ 1576886 h 1576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242" h="1576886">
                <a:moveTo>
                  <a:pt x="0" y="0"/>
                </a:moveTo>
                <a:lnTo>
                  <a:pt x="922242" y="0"/>
                </a:lnTo>
                <a:lnTo>
                  <a:pt x="0" y="1576886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26000">
                <a:schemeClr val="bg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endParaRPr lang="en-US" sz="10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96128AB-68C2-2942-BEA8-CF40B7DED710}"/>
              </a:ext>
            </a:extLst>
          </p:cNvPr>
          <p:cNvSpPr/>
          <p:nvPr userDrawn="1"/>
        </p:nvSpPr>
        <p:spPr>
          <a:xfrm>
            <a:off x="6922359" y="1347301"/>
            <a:ext cx="2230109" cy="3813135"/>
          </a:xfrm>
          <a:custGeom>
            <a:avLst/>
            <a:gdLst>
              <a:gd name="connsiteX0" fmla="*/ 567508 w 567508"/>
              <a:gd name="connsiteY0" fmla="*/ 0 h 970349"/>
              <a:gd name="connsiteX1" fmla="*/ 567508 w 567508"/>
              <a:gd name="connsiteY1" fmla="*/ 970349 h 970349"/>
              <a:gd name="connsiteX2" fmla="*/ 0 w 567508"/>
              <a:gd name="connsiteY2" fmla="*/ 970349 h 97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7508" h="970349">
                <a:moveTo>
                  <a:pt x="567508" y="0"/>
                </a:moveTo>
                <a:lnTo>
                  <a:pt x="567508" y="970349"/>
                </a:lnTo>
                <a:lnTo>
                  <a:pt x="0" y="97034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30000">
                <a:schemeClr val="bg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>
            <a:outerShdw blurRad="63500" dist="63500" dir="2700000" algn="tl" rotWithShape="0">
              <a:schemeClr val="accent1">
                <a:lumMod val="50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noAutofit/>
          </a:bodyPr>
          <a:lstStyle/>
          <a:p>
            <a:endParaRPr lang="en-US" sz="100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14A7C48-3AE9-1159-739E-53650F699211}"/>
              </a:ext>
            </a:extLst>
          </p:cNvPr>
          <p:cNvSpPr/>
          <p:nvPr userDrawn="1"/>
        </p:nvSpPr>
        <p:spPr>
          <a:xfrm flipH="1">
            <a:off x="6704026" y="2712875"/>
            <a:ext cx="1941236" cy="2439092"/>
          </a:xfrm>
          <a:custGeom>
            <a:avLst/>
            <a:gdLst>
              <a:gd name="connsiteX0" fmla="*/ 351217 w 1324528"/>
              <a:gd name="connsiteY0" fmla="*/ 0 h 1664220"/>
              <a:gd name="connsiteX1" fmla="*/ 0 w 1324528"/>
              <a:gd name="connsiteY1" fmla="*/ 0 h 1664220"/>
              <a:gd name="connsiteX2" fmla="*/ 973325 w 1324528"/>
              <a:gd name="connsiteY2" fmla="*/ 1664220 h 1664220"/>
              <a:gd name="connsiteX3" fmla="*/ 1324528 w 1324528"/>
              <a:gd name="connsiteY3" fmla="*/ 1664220 h 166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528" h="1664220">
                <a:moveTo>
                  <a:pt x="351217" y="0"/>
                </a:moveTo>
                <a:lnTo>
                  <a:pt x="0" y="0"/>
                </a:lnTo>
                <a:lnTo>
                  <a:pt x="973325" y="1664220"/>
                </a:lnTo>
                <a:lnTo>
                  <a:pt x="1324528" y="1664220"/>
                </a:lnTo>
                <a:close/>
              </a:path>
            </a:pathLst>
          </a:custGeom>
          <a:solidFill>
            <a:srgbClr val="6E2486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75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B567D403-3999-B001-B39B-512D2037EA56}"/>
              </a:ext>
            </a:extLst>
          </p:cNvPr>
          <p:cNvSpPr/>
          <p:nvPr userDrawn="1"/>
        </p:nvSpPr>
        <p:spPr>
          <a:xfrm flipH="1">
            <a:off x="133691" y="-3410"/>
            <a:ext cx="2312457" cy="2905517"/>
          </a:xfrm>
          <a:custGeom>
            <a:avLst/>
            <a:gdLst>
              <a:gd name="connsiteX0" fmla="*/ 351217 w 1324528"/>
              <a:gd name="connsiteY0" fmla="*/ 0 h 1664220"/>
              <a:gd name="connsiteX1" fmla="*/ 0 w 1324528"/>
              <a:gd name="connsiteY1" fmla="*/ 0 h 1664220"/>
              <a:gd name="connsiteX2" fmla="*/ 973325 w 1324528"/>
              <a:gd name="connsiteY2" fmla="*/ 1664220 h 1664220"/>
              <a:gd name="connsiteX3" fmla="*/ 1324528 w 1324528"/>
              <a:gd name="connsiteY3" fmla="*/ 1664220 h 1664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4528" h="1664220">
                <a:moveTo>
                  <a:pt x="351217" y="0"/>
                </a:moveTo>
                <a:lnTo>
                  <a:pt x="0" y="0"/>
                </a:lnTo>
                <a:lnTo>
                  <a:pt x="973325" y="1664220"/>
                </a:lnTo>
                <a:lnTo>
                  <a:pt x="1324528" y="1664220"/>
                </a:lnTo>
                <a:close/>
              </a:path>
            </a:pathLst>
          </a:custGeom>
          <a:solidFill>
            <a:srgbClr val="6E2486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en-US" sz="75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076D70B-D128-2A13-1919-747AC3DFF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4132" y="228600"/>
            <a:ext cx="5901129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0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5BFC62D-9A12-1718-39B9-A561F195C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44132" y="641806"/>
            <a:ext cx="590112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0678594D-AD76-F8C2-EEA2-C38EF08FE2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02309" y="4838808"/>
            <a:ext cx="1079639" cy="14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2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00888"/>
            <a:ext cx="1714500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0325" y="300038"/>
            <a:ext cx="6257925" cy="4371975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171446" indent="-171446">
              <a:lnSpc>
                <a:spcPct val="100000"/>
              </a:lnSpc>
              <a:spcBef>
                <a:spcPts val="900"/>
              </a:spcBef>
              <a:buClr>
                <a:srgbClr val="808080"/>
              </a:buClr>
              <a:buFont typeface="Arial" panose="020B0604020202020204" pitchFamily="34" charset="0"/>
              <a:buChar char="•"/>
              <a:defRPr sz="1800"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 marL="514337" indent="-171446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–"/>
              <a:defRPr sz="1350">
                <a:solidFill>
                  <a:schemeClr val="bg2"/>
                </a:solidFill>
                <a:latin typeface="Arial" panose="020B0604020202020204" pitchFamily="34" charset="0"/>
              </a:defRPr>
            </a:lvl2pPr>
            <a:lvl3pPr marL="800080" indent="-114297">
              <a:lnSpc>
                <a:spcPct val="100000"/>
              </a:lnSpc>
              <a:spcBef>
                <a:spcPts val="450"/>
              </a:spcBef>
              <a:buClr>
                <a:srgbClr val="808080"/>
              </a:buClr>
              <a:buFont typeface="Arial" panose="020B0604020202020204" pitchFamily="34" charset="0"/>
              <a:buChar char="▪"/>
              <a:defRPr sz="1050">
                <a:solidFill>
                  <a:schemeClr val="bg2"/>
                </a:solidFill>
                <a:latin typeface="Arial" panose="020B0604020202020204" pitchFamily="34" charset="0"/>
              </a:defRPr>
            </a:lvl3pPr>
            <a:lvl4pPr marL="1200120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4pPr>
            <a:lvl5pPr marL="1543012" indent="-171446">
              <a:lnSpc>
                <a:spcPct val="100000"/>
              </a:lnSpc>
              <a:spcBef>
                <a:spcPts val="300"/>
              </a:spcBef>
              <a:buClr>
                <a:schemeClr val="bg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1885950"/>
            <a:ext cx="1714500" cy="278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2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866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bar blue w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600888"/>
            <a:ext cx="1714500" cy="997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E5F8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E372F5-2EC7-4733-8384-2D4149AFD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rgbClr val="80C7FB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D84B0B8-7C41-4C04-9E5E-65F066217219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285750" y="1885950"/>
            <a:ext cx="1714500" cy="2786063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900"/>
              </a:spcBef>
              <a:buNone/>
              <a:defRPr sz="1200">
                <a:solidFill>
                  <a:srgbClr val="80C7FB"/>
                </a:solidFill>
                <a:latin typeface="Arial" panose="020B0604020202020204" pitchFamily="34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8FAF2F2-81F0-496C-EB9C-AD35CB49960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7425" y="0"/>
            <a:ext cx="6886575" cy="5143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1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70137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bar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2370DD2-DBFE-499C-8B5D-257216661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4000" cy="257175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863" y="600075"/>
            <a:ext cx="2999263" cy="664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25C9EF-E3D6-4E9D-83B4-E16E0BAD9154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3328988" y="1671638"/>
            <a:ext cx="2486025" cy="2486025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1">
            <a:extLst>
              <a:ext uri="{FF2B5EF4-FFF2-40B4-BE49-F238E27FC236}">
                <a16:creationId xmlns:a16="http://schemas.microsoft.com/office/drawing/2014/main" id="{CC9ADC35-0177-4D0A-A2B4-6BE8CB97A65E}"/>
              </a:ext>
            </a:extLst>
          </p:cNvPr>
          <p:cNvSpPr>
            <a:spLocks noGrp="1" noChangeAspect="1"/>
          </p:cNvSpPr>
          <p:nvPr>
            <p:ph sz="quarter" idx="12"/>
          </p:nvPr>
        </p:nvSpPr>
        <p:spPr>
          <a:xfrm>
            <a:off x="414338" y="1671638"/>
            <a:ext cx="2486025" cy="2486025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1">
            <a:extLst>
              <a:ext uri="{FF2B5EF4-FFF2-40B4-BE49-F238E27FC236}">
                <a16:creationId xmlns:a16="http://schemas.microsoft.com/office/drawing/2014/main" id="{887CCC8C-1CBB-4FA5-AC41-F8CE31E2C100}"/>
              </a:ext>
            </a:extLst>
          </p:cNvPr>
          <p:cNvSpPr>
            <a:spLocks noGrp="1" noChangeAspect="1"/>
          </p:cNvSpPr>
          <p:nvPr>
            <p:ph sz="quarter" idx="13"/>
          </p:nvPr>
        </p:nvSpPr>
        <p:spPr>
          <a:xfrm>
            <a:off x="6243638" y="1671638"/>
            <a:ext cx="2486025" cy="2486025"/>
          </a:xfrm>
          <a:prstGeom prst="rect">
            <a:avLst/>
          </a:prstGeom>
          <a:solidFill>
            <a:srgbClr val="E5F8FF"/>
          </a:solidFill>
        </p:spPr>
        <p:txBody>
          <a:bodyPr tIns="91440" bIns="91440" anchor="ctr" anchorCtr="0"/>
          <a:lstStyle>
            <a:lvl1pPr marL="0" indent="0" algn="ctr">
              <a:buNone/>
              <a:defRPr sz="1350">
                <a:solidFill>
                  <a:schemeClr val="bg2"/>
                </a:solidFill>
              </a:defRPr>
            </a:lvl1pPr>
            <a:lvl2pPr>
              <a:defRPr sz="1200">
                <a:solidFill>
                  <a:schemeClr val="bg2"/>
                </a:solidFill>
              </a:defRPr>
            </a:lvl2pPr>
            <a:lvl3pPr>
              <a:defRPr sz="1050">
                <a:solidFill>
                  <a:schemeClr val="bg2"/>
                </a:solidFill>
              </a:defRPr>
            </a:lvl3pPr>
            <a:lvl4pPr>
              <a:defRPr sz="900">
                <a:solidFill>
                  <a:schemeClr val="bg2"/>
                </a:solidFill>
              </a:defRPr>
            </a:lvl4pPr>
            <a:lvl5pPr>
              <a:defRPr sz="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E98A6F-4362-4A68-979C-B344868D9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85750" y="300038"/>
            <a:ext cx="342900" cy="85725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578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bl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95DA-6F2D-4DB9-A4B6-50D3D1C65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917" y="2578728"/>
            <a:ext cx="6900863" cy="2007560"/>
          </a:xfrm>
          <a:prstGeom prst="rect">
            <a:avLst/>
          </a:prstGeo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90000"/>
              </a:lnSpc>
              <a:defRPr sz="4050">
                <a:solidFill>
                  <a:srgbClr val="E5F8FF"/>
                </a:solidFill>
                <a:latin typeface="Arial Nova Light" panose="020B03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7A85-65B5-4371-833A-AD6EFF69F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12" y="4838808"/>
            <a:ext cx="1078986" cy="1402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CBAE8D-A442-4706-952E-6CCFA561B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98917" y="2185988"/>
            <a:ext cx="342900" cy="85725"/>
          </a:xfrm>
          <a:prstGeom prst="rect">
            <a:avLst/>
          </a:prstGeom>
          <a:solidFill>
            <a:srgbClr val="80C7F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21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CE5854-4B2E-6326-C1F9-4D8B3EEFB35D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309" y="4838808"/>
            <a:ext cx="1078992" cy="140268"/>
          </a:xfrm>
          <a:prstGeom prst="rect">
            <a:avLst/>
          </a:prstGeom>
        </p:spPr>
      </p:pic>
      <p:sp>
        <p:nvSpPr>
          <p:cNvPr id="12" name="fl" descr="                              Dell - Internal Use - Confidential&#10;">
            <a:extLst>
              <a:ext uri="{FF2B5EF4-FFF2-40B4-BE49-F238E27FC236}">
                <a16:creationId xmlns:a16="http://schemas.microsoft.com/office/drawing/2014/main" id="{EEA28C16-6B90-F596-C8D7-0996A3547B80}"/>
              </a:ext>
            </a:extLst>
          </p:cNvPr>
          <p:cNvSpPr txBox="1"/>
          <p:nvPr userDrawn="1"/>
        </p:nvSpPr>
        <p:spPr>
          <a:xfrm>
            <a:off x="4037400" y="5025752"/>
            <a:ext cx="1069203" cy="62325"/>
          </a:xfrm>
          <a:prstGeom prst="rect">
            <a:avLst/>
          </a:prstGeom>
          <a:noFill/>
        </p:spPr>
        <p:txBody>
          <a:bodyPr vert="horz" wrap="none" lIns="0" tIns="0" rIns="0" bIns="0" rtlCol="0" anchor="ctr" anchorCtr="0">
            <a:spAutoFit/>
          </a:bodyPr>
          <a:lstStyle/>
          <a:p>
            <a:pPr marL="0" marR="0" indent="0" algn="ctr" defTabSz="914378" rtl="0" eaLnBrk="1" fontAlgn="base" latinLnBrk="0" hangingPunct="1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450" b="0" i="0" u="none" baseline="0">
                <a:solidFill>
                  <a:schemeClr val="tx1"/>
                </a:solidFill>
                <a:latin typeface="Arial" panose="020B0604020202020204" pitchFamily="34" charset="0"/>
              </a:rPr>
              <a:t>Copyright © Dell Inc. All Rights Reserved.</a:t>
            </a: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CF56F2A6-DC28-5216-D8CE-8F940A9827C6}"/>
              </a:ext>
            </a:extLst>
          </p:cNvPr>
          <p:cNvSpPr txBox="1"/>
          <p:nvPr userDrawn="1"/>
        </p:nvSpPr>
        <p:spPr>
          <a:xfrm>
            <a:off x="3840588" y="5026522"/>
            <a:ext cx="70533" cy="62325"/>
          </a:xfrm>
          <a:prstGeom prst="rect">
            <a:avLst/>
          </a:prstGeom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bg1"/>
              </a:buClr>
            </a:pPr>
            <a:fld id="{58EC7406-F4CC-4ABF-902E-2AF4E70E5C0F}" type="slidenum">
              <a:rPr lang="en-US" sz="450" b="0" kern="120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pPr algn="r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bg1"/>
                </a:buClr>
              </a:pPr>
              <a:t>‹#›</a:t>
            </a:fld>
            <a:endParaRPr lang="en-US" sz="450" b="0" kern="1200" err="1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4" name="MSIPCMContentMarking" descr="{&quot;HashCode&quot;:-1912962988,&quot;Placement&quot;:&quot;Footer&quot;}">
            <a:extLst>
              <a:ext uri="{FF2B5EF4-FFF2-40B4-BE49-F238E27FC236}">
                <a16:creationId xmlns:a16="http://schemas.microsoft.com/office/drawing/2014/main" id="{514EAE3C-8D2F-FEAB-3A64-2B44C3E08059}"/>
              </a:ext>
            </a:extLst>
          </p:cNvPr>
          <p:cNvSpPr txBox="1"/>
          <p:nvPr userDrawn="1"/>
        </p:nvSpPr>
        <p:spPr>
          <a:xfrm>
            <a:off x="0" y="4970878"/>
            <a:ext cx="1371600" cy="107722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700">
                <a:solidFill>
                  <a:srgbClr val="7F7F7F"/>
                </a:solidFill>
                <a:latin typeface="Arial" panose="020B0604020202020204" pitchFamily="34" charset="0"/>
              </a:rPr>
              <a:t>Dell NDA Required- Confidential</a:t>
            </a:r>
          </a:p>
        </p:txBody>
      </p:sp>
    </p:spTree>
    <p:extLst>
      <p:ext uri="{BB962C8B-B14F-4D97-AF65-F5344CB8AC3E}">
        <p14:creationId xmlns:p14="http://schemas.microsoft.com/office/powerpoint/2010/main" val="398501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  <p:sldLayoutId id="2147483821" r:id="rId18"/>
    <p:sldLayoutId id="2147483822" r:id="rId19"/>
    <p:sldLayoutId id="2147483823" r:id="rId20"/>
    <p:sldLayoutId id="2147483824" r:id="rId21"/>
    <p:sldLayoutId id="2147483825" r:id="rId22"/>
    <p:sldLayoutId id="2147483826" r:id="rId23"/>
    <p:sldLayoutId id="2147483827" r:id="rId24"/>
    <p:sldLayoutId id="2147483828" r:id="rId25"/>
    <p:sldLayoutId id="2147483829" r:id="rId26"/>
    <p:sldLayoutId id="2147483830" r:id="rId27"/>
    <p:sldLayoutId id="2147483831" r:id="rId28"/>
    <p:sldLayoutId id="2147483832" r:id="rId29"/>
    <p:sldLayoutId id="2147483833" r:id="rId30"/>
    <p:sldLayoutId id="2147483834" r:id="rId31"/>
    <p:sldLayoutId id="2147483835" r:id="rId32"/>
    <p:sldLayoutId id="2147483836" r:id="rId33"/>
    <p:sldLayoutId id="2147483837" r:id="rId34"/>
    <p:sldLayoutId id="2147483838" r:id="rId35"/>
    <p:sldLayoutId id="2147483839" r:id="rId36"/>
    <p:sldLayoutId id="2147483840" r:id="rId37"/>
    <p:sldLayoutId id="2147483841" r:id="rId38"/>
    <p:sldLayoutId id="2147483842" r:id="rId39"/>
    <p:sldLayoutId id="2147483843" r:id="rId40"/>
    <p:sldLayoutId id="2147483844" r:id="rId41"/>
    <p:sldLayoutId id="2147483849" r:id="rId42"/>
    <p:sldLayoutId id="2147483850" r:id="rId43"/>
    <p:sldLayoutId id="2147483851" r:id="rId44"/>
    <p:sldLayoutId id="2147483852" r:id="rId45"/>
    <p:sldLayoutId id="2147483853" r:id="rId46"/>
    <p:sldLayoutId id="2147483854" r:id="rId47"/>
    <p:sldLayoutId id="2147483855" r:id="rId48"/>
    <p:sldLayoutId id="2147483932" r:id="rId49"/>
    <p:sldLayoutId id="2147484158" r:id="rId50"/>
  </p:sldLayoutIdLst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240">
          <p15:clr>
            <a:srgbClr val="F26B43"/>
          </p15:clr>
        </p15:guide>
        <p15:guide id="4" pos="7440">
          <p15:clr>
            <a:srgbClr val="F26B43"/>
          </p15:clr>
        </p15:guide>
        <p15:guide id="5" pos="2880">
          <p15:clr>
            <a:srgbClr val="F26B43"/>
          </p15:clr>
        </p15:guide>
        <p15:guide id="6" orient="horz" pos="1620">
          <p15:clr>
            <a:srgbClr val="F26B43"/>
          </p15:clr>
        </p15:guide>
        <p15:guide id="7" pos="180">
          <p15:clr>
            <a:srgbClr val="F26B43"/>
          </p15:clr>
        </p15:guide>
        <p15:guide id="8" pos="55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DA1318F4-32ED-45EE-97E7-7883F6D31B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381" y="3665642"/>
            <a:ext cx="5978331" cy="816139"/>
          </a:xfrm>
        </p:spPr>
        <p:txBody>
          <a:bodyPr/>
          <a:lstStyle/>
          <a:p>
            <a:r>
              <a:rPr lang="en-US" b="1" dirty="0"/>
              <a:t>Raghavendra Rathnamachary</a:t>
            </a:r>
          </a:p>
          <a:p>
            <a:r>
              <a:rPr lang="en-US" sz="1050" dirty="0"/>
              <a:t>Principal Consultant,</a:t>
            </a:r>
          </a:p>
          <a:p>
            <a:r>
              <a:rPr lang="en-US" sz="1050" dirty="0"/>
              <a:t>Dell Technologies Consulting, Singapore</a:t>
            </a:r>
            <a:endParaRPr lang="en-US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2B0D455-0ED8-BECA-8EBB-5A225EF65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29" y="2047541"/>
            <a:ext cx="5976962" cy="387798"/>
          </a:xfrm>
        </p:spPr>
        <p:txBody>
          <a:bodyPr/>
          <a:lstStyle/>
          <a:p>
            <a:r>
              <a:rPr lang="en-US" sz="2800" b="1" dirty="0">
                <a:solidFill>
                  <a:srgbClr val="00B050"/>
                </a:solidFill>
              </a:rPr>
              <a:t>Dell PowerMax – (RAG) Chatbot</a:t>
            </a:r>
            <a:endParaRPr lang="en-US" sz="1000" b="1" dirty="0"/>
          </a:p>
        </p:txBody>
      </p:sp>
      <p:sp>
        <p:nvSpPr>
          <p:cNvPr id="2" name="Subtitle 4">
            <a:extLst>
              <a:ext uri="{FF2B5EF4-FFF2-40B4-BE49-F238E27FC236}">
                <a16:creationId xmlns:a16="http://schemas.microsoft.com/office/drawing/2014/main" id="{E34B1796-5F4F-1BAB-1D92-600D3B8F771D}"/>
              </a:ext>
            </a:extLst>
          </p:cNvPr>
          <p:cNvSpPr txBox="1">
            <a:spLocks/>
          </p:cNvSpPr>
          <p:nvPr/>
        </p:nvSpPr>
        <p:spPr>
          <a:xfrm>
            <a:off x="285750" y="189172"/>
            <a:ext cx="6209745" cy="46186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783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kern="120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34289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83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75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66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57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348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40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132" indent="0" algn="ctr" defTabSz="6857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Dell Technologies Consulting</a:t>
            </a:r>
            <a:r>
              <a:rPr lang="en-US" sz="2400" b="1" dirty="0"/>
              <a:t> </a:t>
            </a:r>
            <a:r>
              <a:rPr lang="en-US" sz="2400" dirty="0"/>
              <a:t>- Singapore</a:t>
            </a:r>
          </a:p>
        </p:txBody>
      </p:sp>
    </p:spTree>
    <p:extLst>
      <p:ext uri="{BB962C8B-B14F-4D97-AF65-F5344CB8AC3E}">
        <p14:creationId xmlns:p14="http://schemas.microsoft.com/office/powerpoint/2010/main" val="2924284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38FBE1B-359D-4FE9-BE08-E2F03BCCA2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38932" y="514907"/>
            <a:ext cx="4104339" cy="40187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902C623-345E-29D3-5B2B-D27DD2F058C8}"/>
              </a:ext>
            </a:extLst>
          </p:cNvPr>
          <p:cNvSpPr/>
          <p:nvPr/>
        </p:nvSpPr>
        <p:spPr>
          <a:xfrm rot="10800000">
            <a:off x="6633222" y="158935"/>
            <a:ext cx="2146300" cy="4479925"/>
          </a:xfrm>
          <a:prstGeom prst="rect">
            <a:avLst/>
          </a:prstGeom>
          <a:gradFill>
            <a:gsLst>
              <a:gs pos="36000">
                <a:srgbClr val="0D2155"/>
              </a:gs>
              <a:gs pos="100000">
                <a:srgbClr val="0D2155">
                  <a:alpha val="0"/>
                </a:srgbClr>
              </a:gs>
            </a:gsLst>
            <a:lin ang="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80F0C-476E-A1C9-D1DA-EC9785613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34" y="2298595"/>
            <a:ext cx="4094286" cy="105413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00B050"/>
                </a:solidFill>
              </a:rPr>
              <a:t>Dell Consulting</a:t>
            </a:r>
            <a:br>
              <a:rPr lang="en-US" dirty="0"/>
            </a:br>
            <a:r>
              <a:rPr lang="en-US" sz="2800" dirty="0"/>
              <a:t>PowerMax (RAG) Chatbot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A3FB62C-44EB-C4AC-572E-EBF28C43267E}"/>
              </a:ext>
            </a:extLst>
          </p:cNvPr>
          <p:cNvSpPr/>
          <p:nvPr/>
        </p:nvSpPr>
        <p:spPr>
          <a:xfrm>
            <a:off x="5454649" y="2096134"/>
            <a:ext cx="1015365" cy="1015365"/>
          </a:xfrm>
          <a:prstGeom prst="ellipse">
            <a:avLst/>
          </a:prstGeom>
          <a:solidFill>
            <a:srgbClr val="0D2155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bg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CB60A9-AE03-2FDE-BB5D-E223B39FB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39" y="1090974"/>
            <a:ext cx="3224275" cy="123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376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>
            <a:extLst>
              <a:ext uri="{FF2B5EF4-FFF2-40B4-BE49-F238E27FC236}">
                <a16:creationId xmlns:a16="http://schemas.microsoft.com/office/drawing/2014/main" id="{9003E9EE-6F6B-B85C-BDE4-C587BB8E3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141770"/>
            <a:ext cx="8572500" cy="526298"/>
          </a:xfrm>
        </p:spPr>
        <p:txBody>
          <a:bodyPr/>
          <a:lstStyle/>
          <a:p>
            <a:pPr algn="l"/>
            <a:r>
              <a:rPr lang="en-US" sz="3800" dirty="0">
                <a:solidFill>
                  <a:schemeClr val="tx2"/>
                </a:solidFill>
                <a:latin typeface="Arial Nova Light" panose="020B0304020202020204" pitchFamily="34" charset="0"/>
              </a:rPr>
              <a:t>PowerMax – (RAG) Chatbot Architecture</a:t>
            </a:r>
            <a:endParaRPr lang="en-US" sz="3800" i="1" dirty="0">
              <a:solidFill>
                <a:srgbClr val="00B050"/>
              </a:solidFill>
              <a:latin typeface="Arial Nova Light" panose="020B03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7C53F-4221-3630-B70A-FD5A532CDC45}"/>
              </a:ext>
            </a:extLst>
          </p:cNvPr>
          <p:cNvCxnSpPr>
            <a:cxnSpLocks/>
          </p:cNvCxnSpPr>
          <p:nvPr/>
        </p:nvCxnSpPr>
        <p:spPr>
          <a:xfrm>
            <a:off x="-130171" y="5878008"/>
            <a:ext cx="12200748" cy="0"/>
          </a:xfrm>
          <a:prstGeom prst="line">
            <a:avLst/>
          </a:prstGeom>
          <a:ln w="19050">
            <a:gradFill>
              <a:gsLst>
                <a:gs pos="50000">
                  <a:srgbClr val="FFFFFF"/>
                </a:gs>
                <a:gs pos="100000">
                  <a:srgbClr val="FFFFFF">
                    <a:alpha val="0"/>
                  </a:srgbClr>
                </a:gs>
                <a:gs pos="0">
                  <a:schemeClr val="tx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8505252-6E6A-57AF-7BBD-95310E38F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89" y="750365"/>
            <a:ext cx="3245817" cy="199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970F7-4508-5A1E-7B4C-073D27784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689" y="2982408"/>
            <a:ext cx="3245817" cy="16380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C822A7-D2F2-E7B6-9B5A-3181B6DA3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5313" y="750365"/>
            <a:ext cx="3984557" cy="387007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D10FE2-0164-CCCA-33DC-F4EEAF19F43C}"/>
              </a:ext>
            </a:extLst>
          </p:cNvPr>
          <p:cNvCxnSpPr/>
          <p:nvPr/>
        </p:nvCxnSpPr>
        <p:spPr>
          <a:xfrm>
            <a:off x="2160760" y="2455558"/>
            <a:ext cx="0" cy="363337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D9B1EB-94B5-AB3D-7252-5FA2203BBC50}"/>
              </a:ext>
            </a:extLst>
          </p:cNvPr>
          <p:cNvCxnSpPr>
            <a:cxnSpLocks/>
          </p:cNvCxnSpPr>
          <p:nvPr/>
        </p:nvCxnSpPr>
        <p:spPr>
          <a:xfrm>
            <a:off x="2160760" y="2818895"/>
            <a:ext cx="1656214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271EDA7-0955-E1A0-E680-7F5BD17BFDFC}"/>
              </a:ext>
            </a:extLst>
          </p:cNvPr>
          <p:cNvCxnSpPr/>
          <p:nvPr/>
        </p:nvCxnSpPr>
        <p:spPr>
          <a:xfrm>
            <a:off x="3813946" y="2818895"/>
            <a:ext cx="0" cy="384533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35C6EE4-920D-E5F0-B86F-6C56850CB57A}"/>
              </a:ext>
            </a:extLst>
          </p:cNvPr>
          <p:cNvCxnSpPr>
            <a:cxnSpLocks/>
          </p:cNvCxnSpPr>
          <p:nvPr/>
        </p:nvCxnSpPr>
        <p:spPr>
          <a:xfrm>
            <a:off x="4201506" y="2044784"/>
            <a:ext cx="228095" cy="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C7027FC-ECE7-1858-8770-619A78FC3E2D}"/>
              </a:ext>
            </a:extLst>
          </p:cNvPr>
          <p:cNvCxnSpPr>
            <a:cxnSpLocks/>
          </p:cNvCxnSpPr>
          <p:nvPr/>
        </p:nvCxnSpPr>
        <p:spPr>
          <a:xfrm flipH="1">
            <a:off x="4185357" y="2143693"/>
            <a:ext cx="227086" cy="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CCFB4A8-9788-44C3-FAEC-6BB6E096E238}"/>
              </a:ext>
            </a:extLst>
          </p:cNvPr>
          <p:cNvCxnSpPr>
            <a:cxnSpLocks/>
          </p:cNvCxnSpPr>
          <p:nvPr/>
        </p:nvCxnSpPr>
        <p:spPr>
          <a:xfrm>
            <a:off x="5607423" y="2117452"/>
            <a:ext cx="335078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6AC88C0-A705-2D00-D106-F03814EDF6D8}"/>
              </a:ext>
            </a:extLst>
          </p:cNvPr>
          <p:cNvCxnSpPr>
            <a:cxnSpLocks/>
          </p:cNvCxnSpPr>
          <p:nvPr/>
        </p:nvCxnSpPr>
        <p:spPr>
          <a:xfrm>
            <a:off x="5607423" y="2378853"/>
            <a:ext cx="335078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FD596B-03E1-D073-FD90-704582EB5B23}"/>
              </a:ext>
            </a:extLst>
          </p:cNvPr>
          <p:cNvCxnSpPr>
            <a:cxnSpLocks/>
          </p:cNvCxnSpPr>
          <p:nvPr/>
        </p:nvCxnSpPr>
        <p:spPr>
          <a:xfrm>
            <a:off x="5607423" y="1401878"/>
            <a:ext cx="0" cy="97697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E19334A-4E2B-064F-30A5-388A2C4C56D6}"/>
              </a:ext>
            </a:extLst>
          </p:cNvPr>
          <p:cNvCxnSpPr>
            <a:cxnSpLocks/>
          </p:cNvCxnSpPr>
          <p:nvPr/>
        </p:nvCxnSpPr>
        <p:spPr>
          <a:xfrm>
            <a:off x="4201506" y="1401878"/>
            <a:ext cx="1405917" cy="0"/>
          </a:xfrm>
          <a:prstGeom prst="line">
            <a:avLst/>
          </a:prstGeom>
          <a:ln w="31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677C576-16A0-5FEC-3C05-81AB17DAFE10}"/>
              </a:ext>
            </a:extLst>
          </p:cNvPr>
          <p:cNvCxnSpPr>
            <a:cxnSpLocks/>
          </p:cNvCxnSpPr>
          <p:nvPr/>
        </p:nvCxnSpPr>
        <p:spPr>
          <a:xfrm>
            <a:off x="4451808" y="1401878"/>
            <a:ext cx="0" cy="1834856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F27DDC7-0183-2E17-5186-A9F056E1626C}"/>
              </a:ext>
            </a:extLst>
          </p:cNvPr>
          <p:cNvCxnSpPr>
            <a:cxnSpLocks/>
          </p:cNvCxnSpPr>
          <p:nvPr/>
        </p:nvCxnSpPr>
        <p:spPr>
          <a:xfrm>
            <a:off x="4098561" y="3236734"/>
            <a:ext cx="353247" cy="0"/>
          </a:xfrm>
          <a:prstGeom prst="line">
            <a:avLst/>
          </a:prstGeom>
          <a:ln w="31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5396571-30B7-3FB6-2228-B898C48222A1}"/>
              </a:ext>
            </a:extLst>
          </p:cNvPr>
          <p:cNvCxnSpPr>
            <a:cxnSpLocks/>
          </p:cNvCxnSpPr>
          <p:nvPr/>
        </p:nvCxnSpPr>
        <p:spPr>
          <a:xfrm>
            <a:off x="4177790" y="3811009"/>
            <a:ext cx="228095" cy="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6069F0A8-EA21-277F-484A-40B0C4AD7C8B}"/>
              </a:ext>
            </a:extLst>
          </p:cNvPr>
          <p:cNvCxnSpPr>
            <a:cxnSpLocks/>
          </p:cNvCxnSpPr>
          <p:nvPr/>
        </p:nvCxnSpPr>
        <p:spPr>
          <a:xfrm flipH="1">
            <a:off x="4161641" y="3909918"/>
            <a:ext cx="227086" cy="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55DC10C-A981-9630-E77B-739EEDFD76F9}"/>
              </a:ext>
            </a:extLst>
          </p:cNvPr>
          <p:cNvCxnSpPr>
            <a:cxnSpLocks/>
          </p:cNvCxnSpPr>
          <p:nvPr/>
        </p:nvCxnSpPr>
        <p:spPr>
          <a:xfrm>
            <a:off x="7964072" y="3674757"/>
            <a:ext cx="549042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5347F61-A95F-948D-89D7-C6C047FE2D01}"/>
              </a:ext>
            </a:extLst>
          </p:cNvPr>
          <p:cNvCxnSpPr>
            <a:cxnSpLocks/>
          </p:cNvCxnSpPr>
          <p:nvPr/>
        </p:nvCxnSpPr>
        <p:spPr>
          <a:xfrm>
            <a:off x="8513114" y="3674757"/>
            <a:ext cx="0" cy="1018356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43A51D5-4CBD-6B5B-BB5B-827C354AB6D2}"/>
              </a:ext>
            </a:extLst>
          </p:cNvPr>
          <p:cNvCxnSpPr>
            <a:cxnSpLocks/>
          </p:cNvCxnSpPr>
          <p:nvPr/>
        </p:nvCxnSpPr>
        <p:spPr>
          <a:xfrm>
            <a:off x="764937" y="4700178"/>
            <a:ext cx="7748177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B111B55-2FE8-FE5C-D0EA-AF94EE996EDE}"/>
              </a:ext>
            </a:extLst>
          </p:cNvPr>
          <p:cNvCxnSpPr>
            <a:cxnSpLocks/>
          </p:cNvCxnSpPr>
          <p:nvPr/>
        </p:nvCxnSpPr>
        <p:spPr>
          <a:xfrm>
            <a:off x="764937" y="1890365"/>
            <a:ext cx="0" cy="2809813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7F5F1118-72E5-0DCF-42B0-55D07655C005}"/>
              </a:ext>
            </a:extLst>
          </p:cNvPr>
          <p:cNvCxnSpPr>
            <a:cxnSpLocks/>
          </p:cNvCxnSpPr>
          <p:nvPr/>
        </p:nvCxnSpPr>
        <p:spPr>
          <a:xfrm>
            <a:off x="764937" y="1896420"/>
            <a:ext cx="228095" cy="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73F2F74-47D1-410A-A686-C3C874B0573E}"/>
              </a:ext>
            </a:extLst>
          </p:cNvPr>
          <p:cNvCxnSpPr>
            <a:cxnSpLocks/>
          </p:cNvCxnSpPr>
          <p:nvPr/>
        </p:nvCxnSpPr>
        <p:spPr>
          <a:xfrm>
            <a:off x="620611" y="1745746"/>
            <a:ext cx="335078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709EB55-EB04-E59B-37CB-71C3A4CF402B}"/>
              </a:ext>
            </a:extLst>
          </p:cNvPr>
          <p:cNvCxnSpPr>
            <a:cxnSpLocks/>
          </p:cNvCxnSpPr>
          <p:nvPr/>
        </p:nvCxnSpPr>
        <p:spPr>
          <a:xfrm>
            <a:off x="624648" y="1745746"/>
            <a:ext cx="0" cy="3050312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742EE152-7E3E-89BD-5121-DC568FE435FC}"/>
              </a:ext>
            </a:extLst>
          </p:cNvPr>
          <p:cNvCxnSpPr>
            <a:cxnSpLocks/>
          </p:cNvCxnSpPr>
          <p:nvPr/>
        </p:nvCxnSpPr>
        <p:spPr>
          <a:xfrm>
            <a:off x="620611" y="4796058"/>
            <a:ext cx="5748811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8766ACB-03F0-9DB2-6F0A-3DE767999FE7}"/>
              </a:ext>
            </a:extLst>
          </p:cNvPr>
          <p:cNvCxnSpPr>
            <a:cxnSpLocks/>
          </p:cNvCxnSpPr>
          <p:nvPr/>
        </p:nvCxnSpPr>
        <p:spPr>
          <a:xfrm flipV="1">
            <a:off x="6365759" y="4478138"/>
            <a:ext cx="0" cy="31792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7DFFB17-F80A-C0A8-D446-837AEA593EE6}"/>
              </a:ext>
            </a:extLst>
          </p:cNvPr>
          <p:cNvCxnSpPr>
            <a:cxnSpLocks/>
          </p:cNvCxnSpPr>
          <p:nvPr/>
        </p:nvCxnSpPr>
        <p:spPr>
          <a:xfrm>
            <a:off x="8030684" y="2021571"/>
            <a:ext cx="358290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597595F0-0CA2-3E4E-3A15-A45C0407E80B}"/>
              </a:ext>
            </a:extLst>
          </p:cNvPr>
          <p:cNvCxnSpPr>
            <a:cxnSpLocks/>
          </p:cNvCxnSpPr>
          <p:nvPr/>
        </p:nvCxnSpPr>
        <p:spPr>
          <a:xfrm>
            <a:off x="8389983" y="2021571"/>
            <a:ext cx="0" cy="1385729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506FC746-ED16-6279-D99B-0AA1A74F8FB3}"/>
              </a:ext>
            </a:extLst>
          </p:cNvPr>
          <p:cNvCxnSpPr>
            <a:cxnSpLocks/>
          </p:cNvCxnSpPr>
          <p:nvPr/>
        </p:nvCxnSpPr>
        <p:spPr>
          <a:xfrm>
            <a:off x="4098561" y="3407300"/>
            <a:ext cx="4293441" cy="0"/>
          </a:xfrm>
          <a:prstGeom prst="line">
            <a:avLst/>
          </a:prstGeom>
          <a:ln w="3175">
            <a:solidFill>
              <a:schemeClr val="tx2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09EF7AF-CDC0-F53F-C2D8-9DAB145B262E}"/>
              </a:ext>
            </a:extLst>
          </p:cNvPr>
          <p:cNvCxnSpPr>
            <a:cxnSpLocks/>
          </p:cNvCxnSpPr>
          <p:nvPr/>
        </p:nvCxnSpPr>
        <p:spPr>
          <a:xfrm>
            <a:off x="4546677" y="2908721"/>
            <a:ext cx="118088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AA0B39A0-52BF-FB29-8D81-B5BD764DA6A2}"/>
              </a:ext>
            </a:extLst>
          </p:cNvPr>
          <p:cNvCxnSpPr>
            <a:cxnSpLocks/>
          </p:cNvCxnSpPr>
          <p:nvPr/>
        </p:nvCxnSpPr>
        <p:spPr>
          <a:xfrm>
            <a:off x="4549705" y="2908721"/>
            <a:ext cx="0" cy="766036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15D082B-2424-64FD-9F66-C9B1A8833243}"/>
              </a:ext>
            </a:extLst>
          </p:cNvPr>
          <p:cNvCxnSpPr>
            <a:cxnSpLocks/>
          </p:cNvCxnSpPr>
          <p:nvPr/>
        </p:nvCxnSpPr>
        <p:spPr>
          <a:xfrm>
            <a:off x="4550717" y="3668701"/>
            <a:ext cx="228095" cy="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B090F47-3375-1C77-31DF-55CC7706E02B}"/>
              </a:ext>
            </a:extLst>
          </p:cNvPr>
          <p:cNvCxnSpPr>
            <a:cxnSpLocks/>
          </p:cNvCxnSpPr>
          <p:nvPr/>
        </p:nvCxnSpPr>
        <p:spPr>
          <a:xfrm>
            <a:off x="4543649" y="2438904"/>
            <a:ext cx="118088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4CCB1F2-FD6E-06D1-75F2-F512B6C96C74}"/>
              </a:ext>
            </a:extLst>
          </p:cNvPr>
          <p:cNvCxnSpPr>
            <a:cxnSpLocks/>
          </p:cNvCxnSpPr>
          <p:nvPr/>
        </p:nvCxnSpPr>
        <p:spPr>
          <a:xfrm>
            <a:off x="4546677" y="2438904"/>
            <a:ext cx="3028" cy="467798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42B1BDAA-6EAB-B884-5524-1C91CE0A2A9B}"/>
              </a:ext>
            </a:extLst>
          </p:cNvPr>
          <p:cNvCxnSpPr>
            <a:cxnSpLocks/>
          </p:cNvCxnSpPr>
          <p:nvPr/>
        </p:nvCxnSpPr>
        <p:spPr>
          <a:xfrm flipH="1">
            <a:off x="4098561" y="3583923"/>
            <a:ext cx="452156" cy="0"/>
          </a:xfrm>
          <a:prstGeom prst="straightConnector1">
            <a:avLst/>
          </a:prstGeom>
          <a:ln w="31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3456446A-96D9-15C9-E597-962A69C2C341}"/>
              </a:ext>
            </a:extLst>
          </p:cNvPr>
          <p:cNvCxnSpPr>
            <a:cxnSpLocks/>
          </p:cNvCxnSpPr>
          <p:nvPr/>
        </p:nvCxnSpPr>
        <p:spPr>
          <a:xfrm>
            <a:off x="764937" y="4328766"/>
            <a:ext cx="587829" cy="0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9F8BB344-2AD3-222E-9AC1-5FD2987CA94C}"/>
              </a:ext>
            </a:extLst>
          </p:cNvPr>
          <p:cNvSpPr txBox="1"/>
          <p:nvPr/>
        </p:nvSpPr>
        <p:spPr>
          <a:xfrm>
            <a:off x="1021194" y="3202361"/>
            <a:ext cx="30136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900" b="1" dirty="0">
                <a:solidFill>
                  <a:schemeClr val="tx2"/>
                </a:solidFill>
              </a:rPr>
              <a:t>LLMs</a:t>
            </a:r>
          </a:p>
        </p:txBody>
      </p:sp>
    </p:spTree>
    <p:extLst>
      <p:ext uri="{BB962C8B-B14F-4D97-AF65-F5344CB8AC3E}">
        <p14:creationId xmlns:p14="http://schemas.microsoft.com/office/powerpoint/2010/main" val="113729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2EA6AE-A9C5-16EB-3662-BBF0878E2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78" y="4629150"/>
            <a:ext cx="2057400" cy="2674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2F648D-08CF-45BC-A16D-486C21BC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DA5396-BA87-4D22-7080-4A233440DE61}"/>
              </a:ext>
            </a:extLst>
          </p:cNvPr>
          <p:cNvSpPr txBox="1">
            <a:spLocks/>
          </p:cNvSpPr>
          <p:nvPr/>
        </p:nvSpPr>
        <p:spPr>
          <a:xfrm>
            <a:off x="163248" y="148968"/>
            <a:ext cx="6391432" cy="602676"/>
          </a:xfrm>
          <a:prstGeom prst="rect">
            <a:avLst/>
          </a:prstGeom>
        </p:spPr>
        <p:txBody>
          <a:bodyPr/>
          <a:lstStyle>
            <a:lvl1pPr algn="ctr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800" dirty="0">
                <a:solidFill>
                  <a:srgbClr val="00B050"/>
                </a:solidFill>
                <a:latin typeface="Arial Nova Light" panose="020B0304020202020204" pitchFamily="34" charset="0"/>
              </a:rPr>
              <a:t>Demo</a:t>
            </a:r>
            <a:r>
              <a:rPr lang="en-US" sz="3800" dirty="0">
                <a:latin typeface="Arial Nova Light" panose="020B0304020202020204" pitchFamily="34" charset="0"/>
              </a:rPr>
              <a:t> </a:t>
            </a:r>
            <a:r>
              <a:rPr lang="en-US" sz="3800" dirty="0">
                <a:solidFill>
                  <a:schemeClr val="tx2"/>
                </a:solidFill>
                <a:latin typeface="Arial Nova Light" panose="020B0304020202020204" pitchFamily="34" charset="0"/>
              </a:rPr>
              <a:t>of PowerMax Chatbot</a:t>
            </a:r>
            <a:endParaRPr lang="en-US" sz="3800" b="1" i="1" dirty="0">
              <a:solidFill>
                <a:schemeClr val="tx2"/>
              </a:solidFill>
              <a:latin typeface="Arial Nova Light" panose="020B03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F630AE-920C-59E8-FE84-A6C85122897A}"/>
              </a:ext>
            </a:extLst>
          </p:cNvPr>
          <p:cNvSpPr txBox="1"/>
          <p:nvPr/>
        </p:nvSpPr>
        <p:spPr>
          <a:xfrm>
            <a:off x="218243" y="1197953"/>
            <a:ext cx="3042821" cy="1900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chemeClr val="tx2"/>
                </a:solidFill>
                <a:effectLst/>
                <a:latin typeface="ColfaxAI"/>
              </a:rPr>
              <a:t>Summary:</a:t>
            </a:r>
          </a:p>
          <a:p>
            <a:pPr algn="l"/>
            <a:endParaRPr lang="en-US" b="0" i="0" dirty="0">
              <a:solidFill>
                <a:schemeClr val="tx2"/>
              </a:solidFill>
              <a:effectLst/>
              <a:latin typeface="ColfaxAI"/>
            </a:endParaRPr>
          </a:p>
          <a:p>
            <a:pPr algn="l"/>
            <a:r>
              <a:rPr lang="en-US" sz="1100" b="0" i="0" dirty="0">
                <a:solidFill>
                  <a:schemeClr val="tx2"/>
                </a:solidFill>
                <a:effectLst/>
                <a:latin typeface="ColfaxAI"/>
              </a:rPr>
              <a:t>In this demo, we will launch a simple chatbot web application that will provide some of the resolution processes for PowerMax storage alerts.</a:t>
            </a:r>
          </a:p>
          <a:p>
            <a:pPr algn="l"/>
            <a:endParaRPr lang="en-US" sz="1100" dirty="0">
              <a:solidFill>
                <a:schemeClr val="tx2"/>
              </a:solidFill>
              <a:latin typeface="ColfaxAI"/>
            </a:endParaRPr>
          </a:p>
          <a:p>
            <a:pPr algn="l"/>
            <a:r>
              <a:rPr lang="en-US" sz="1100" b="0" i="0" dirty="0">
                <a:solidFill>
                  <a:schemeClr val="tx2"/>
                </a:solidFill>
                <a:effectLst/>
                <a:latin typeface="ColfaxAI"/>
              </a:rPr>
              <a:t>It might also recommend applicable SOPs to be followed in the event of criticality for the Operations team</a:t>
            </a:r>
          </a:p>
          <a:p>
            <a:pPr algn="l"/>
            <a:endParaRPr lang="en-US" b="0" i="0" dirty="0">
              <a:solidFill>
                <a:schemeClr val="tx2"/>
              </a:solidFill>
              <a:effectLst/>
              <a:latin typeface="ColfaxAI"/>
            </a:endParaRPr>
          </a:p>
        </p:txBody>
      </p:sp>
      <p:pic>
        <p:nvPicPr>
          <p:cNvPr id="1026" name="Picture 2" descr="Image preview">
            <a:extLst>
              <a:ext uri="{FF2B5EF4-FFF2-40B4-BE49-F238E27FC236}">
                <a16:creationId xmlns:a16="http://schemas.microsoft.com/office/drawing/2014/main" id="{B97D3ACE-C851-BB44-B78A-950558138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512" y="1097339"/>
            <a:ext cx="3195961" cy="345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600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2EA6AE-A9C5-16EB-3662-BBF0878E2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878" y="4629150"/>
            <a:ext cx="2057400" cy="26746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B2F648D-08CF-45BC-A16D-486C21BC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4B4D4-0A29-BAED-3F29-EFD04C80C242}"/>
              </a:ext>
            </a:extLst>
          </p:cNvPr>
          <p:cNvSpPr txBox="1"/>
          <p:nvPr/>
        </p:nvSpPr>
        <p:spPr>
          <a:xfrm>
            <a:off x="479502" y="2095274"/>
            <a:ext cx="4572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800" dirty="0">
                <a:solidFill>
                  <a:schemeClr val="tx2"/>
                </a:solidFill>
                <a:latin typeface="Arial Nova Light" panose="020B0304020202020204" pitchFamily="34" charset="0"/>
                <a:ea typeface="+mj-ea"/>
                <a:cs typeface="+mj-cs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0161888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5869FE7-3212-F3FF-983F-D6564D300B10}"/>
              </a:ext>
            </a:extLst>
          </p:cNvPr>
          <p:cNvSpPr/>
          <p:nvPr/>
        </p:nvSpPr>
        <p:spPr>
          <a:xfrm>
            <a:off x="73981" y="121328"/>
            <a:ext cx="8959880" cy="4326385"/>
          </a:xfrm>
          <a:prstGeom prst="roundRect">
            <a:avLst/>
          </a:prstGeom>
          <a:solidFill>
            <a:schemeClr val="tx2"/>
          </a:solidFill>
          <a:ln w="19050">
            <a:solidFill>
              <a:srgbClr val="007A3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A7C53F-4221-3630-B70A-FD5A532CDC45}"/>
              </a:ext>
            </a:extLst>
          </p:cNvPr>
          <p:cNvCxnSpPr>
            <a:cxnSpLocks/>
          </p:cNvCxnSpPr>
          <p:nvPr/>
        </p:nvCxnSpPr>
        <p:spPr>
          <a:xfrm>
            <a:off x="-130171" y="5878008"/>
            <a:ext cx="12200748" cy="0"/>
          </a:xfrm>
          <a:prstGeom prst="line">
            <a:avLst/>
          </a:prstGeom>
          <a:ln w="19050">
            <a:gradFill>
              <a:gsLst>
                <a:gs pos="50000">
                  <a:srgbClr val="FFFFFF"/>
                </a:gs>
                <a:gs pos="100000">
                  <a:srgbClr val="FFFFFF">
                    <a:alpha val="0"/>
                  </a:srgbClr>
                </a:gs>
                <a:gs pos="0">
                  <a:schemeClr val="tx2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" name="Graphic 9" descr="Document with solid fill">
            <a:extLst>
              <a:ext uri="{FF2B5EF4-FFF2-40B4-BE49-F238E27FC236}">
                <a16:creationId xmlns:a16="http://schemas.microsoft.com/office/drawing/2014/main" id="{B0C9FC56-C7AD-396E-1BAD-5D39231D1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026" y="2324654"/>
            <a:ext cx="374155" cy="374155"/>
          </a:xfrm>
          <a:prstGeom prst="rect">
            <a:avLst/>
          </a:prstGeom>
        </p:spPr>
      </p:pic>
      <p:pic>
        <p:nvPicPr>
          <p:cNvPr id="12" name="Graphic 11" descr="Document with solid fill">
            <a:extLst>
              <a:ext uri="{FF2B5EF4-FFF2-40B4-BE49-F238E27FC236}">
                <a16:creationId xmlns:a16="http://schemas.microsoft.com/office/drawing/2014/main" id="{3C5DC00E-D526-97D2-DBFF-E61337E74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265" y="2324654"/>
            <a:ext cx="374155" cy="374155"/>
          </a:xfrm>
          <a:prstGeom prst="rect">
            <a:avLst/>
          </a:prstGeom>
        </p:spPr>
      </p:pic>
      <p:pic>
        <p:nvPicPr>
          <p:cNvPr id="14" name="Graphic 13" descr="Database with solid fill">
            <a:extLst>
              <a:ext uri="{FF2B5EF4-FFF2-40B4-BE49-F238E27FC236}">
                <a16:creationId xmlns:a16="http://schemas.microsoft.com/office/drawing/2014/main" id="{DBDDE71F-E9F0-17AE-11C6-D385E77535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57780" y="2234304"/>
            <a:ext cx="554853" cy="55485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82E9360-61DD-2B59-48D8-A7F13F503158}"/>
              </a:ext>
            </a:extLst>
          </p:cNvPr>
          <p:cNvCxnSpPr>
            <a:cxnSpLocks/>
          </p:cNvCxnSpPr>
          <p:nvPr/>
        </p:nvCxnSpPr>
        <p:spPr>
          <a:xfrm flipV="1">
            <a:off x="1185167" y="2511729"/>
            <a:ext cx="440926" cy="1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CBBF744-689E-9CAE-2132-C6F15475C0BE}"/>
              </a:ext>
            </a:extLst>
          </p:cNvPr>
          <p:cNvSpPr txBox="1"/>
          <p:nvPr/>
        </p:nvSpPr>
        <p:spPr>
          <a:xfrm>
            <a:off x="216669" y="2789157"/>
            <a:ext cx="11557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Raw Documents,</a:t>
            </a:r>
          </a:p>
          <a:p>
            <a:pPr algn="ctr"/>
            <a:r>
              <a:rPr lang="en-US" sz="800" b="1" dirty="0">
                <a:solidFill>
                  <a:schemeClr val="bg2"/>
                </a:solidFill>
              </a:rPr>
              <a:t>PDFs, SOPs, Runbooks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932F39-5620-84AE-9B16-C8B8AA2EC3AA}"/>
              </a:ext>
            </a:extLst>
          </p:cNvPr>
          <p:cNvSpPr txBox="1"/>
          <p:nvPr/>
        </p:nvSpPr>
        <p:spPr>
          <a:xfrm>
            <a:off x="1646855" y="2789156"/>
            <a:ext cx="7486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Doc Chunks</a:t>
            </a:r>
          </a:p>
          <a:p>
            <a:pPr algn="ctr"/>
            <a:r>
              <a:rPr lang="en-US" sz="800" b="1" dirty="0">
                <a:solidFill>
                  <a:schemeClr val="bg2"/>
                </a:solidFill>
              </a:rPr>
              <a:t>(Clean Dataset)</a:t>
            </a:r>
          </a:p>
        </p:txBody>
      </p:sp>
      <p:pic>
        <p:nvPicPr>
          <p:cNvPr id="22" name="Graphic 21" descr="Priorities with solid fill">
            <a:extLst>
              <a:ext uri="{FF2B5EF4-FFF2-40B4-BE49-F238E27FC236}">
                <a16:creationId xmlns:a16="http://schemas.microsoft.com/office/drawing/2014/main" id="{0E9B2355-076A-B03C-F152-D59EDD9FD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0351" y="2216734"/>
            <a:ext cx="608472" cy="608472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33939B9-2F7D-C746-5208-BE8EC5FC7C0C}"/>
              </a:ext>
            </a:extLst>
          </p:cNvPr>
          <p:cNvCxnSpPr>
            <a:cxnSpLocks/>
          </p:cNvCxnSpPr>
          <p:nvPr/>
        </p:nvCxnSpPr>
        <p:spPr>
          <a:xfrm flipV="1">
            <a:off x="2416029" y="2510707"/>
            <a:ext cx="440926" cy="1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3">
            <a:extLst>
              <a:ext uri="{FF2B5EF4-FFF2-40B4-BE49-F238E27FC236}">
                <a16:creationId xmlns:a16="http://schemas.microsoft.com/office/drawing/2014/main" id="{69125E57-92F7-FF90-452C-C67A2DDEC279}"/>
              </a:ext>
            </a:extLst>
          </p:cNvPr>
          <p:cNvSpPr/>
          <p:nvPr/>
        </p:nvSpPr>
        <p:spPr>
          <a:xfrm>
            <a:off x="3568823" y="1868001"/>
            <a:ext cx="230820" cy="1319814"/>
          </a:xfrm>
          <a:prstGeom prst="leftBrace">
            <a:avLst>
              <a:gd name="adj1" fmla="val 180555"/>
              <a:gd name="adj2" fmla="val 49834"/>
            </a:avLst>
          </a:prstGeom>
          <a:noFill/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430C5B-CDA4-D7F5-FE11-6D864D8DDC67}"/>
              </a:ext>
            </a:extLst>
          </p:cNvPr>
          <p:cNvSpPr txBox="1"/>
          <p:nvPr/>
        </p:nvSpPr>
        <p:spPr>
          <a:xfrm>
            <a:off x="3799643" y="1979280"/>
            <a:ext cx="355107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0.1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0.2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1.1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0.8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0.3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1.20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…..</a:t>
            </a:r>
          </a:p>
        </p:txBody>
      </p:sp>
      <p:sp>
        <p:nvSpPr>
          <p:cNvPr id="27" name="Left Brace 26">
            <a:extLst>
              <a:ext uri="{FF2B5EF4-FFF2-40B4-BE49-F238E27FC236}">
                <a16:creationId xmlns:a16="http://schemas.microsoft.com/office/drawing/2014/main" id="{FA592F72-C2AA-4E34-AA39-870F94189107}"/>
              </a:ext>
            </a:extLst>
          </p:cNvPr>
          <p:cNvSpPr/>
          <p:nvPr/>
        </p:nvSpPr>
        <p:spPr>
          <a:xfrm>
            <a:off x="4147342" y="1871513"/>
            <a:ext cx="230820" cy="1319814"/>
          </a:xfrm>
          <a:prstGeom prst="leftBrace">
            <a:avLst>
              <a:gd name="adj1" fmla="val 180555"/>
              <a:gd name="adj2" fmla="val 49834"/>
            </a:avLst>
          </a:prstGeom>
          <a:noFill/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AA90FA-FEFC-B4E7-311C-19BCEFD1A45A}"/>
              </a:ext>
            </a:extLst>
          </p:cNvPr>
          <p:cNvSpPr txBox="1"/>
          <p:nvPr/>
        </p:nvSpPr>
        <p:spPr>
          <a:xfrm>
            <a:off x="4378162" y="1982792"/>
            <a:ext cx="355107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0.3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0.8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1.1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1.14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1.3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0.9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…..</a:t>
            </a:r>
          </a:p>
        </p:txBody>
      </p:sp>
      <p:sp>
        <p:nvSpPr>
          <p:cNvPr id="30" name="Left Brace 29">
            <a:extLst>
              <a:ext uri="{FF2B5EF4-FFF2-40B4-BE49-F238E27FC236}">
                <a16:creationId xmlns:a16="http://schemas.microsoft.com/office/drawing/2014/main" id="{0B9BBE02-0692-EAA2-8539-3C25370E313A}"/>
              </a:ext>
            </a:extLst>
          </p:cNvPr>
          <p:cNvSpPr/>
          <p:nvPr/>
        </p:nvSpPr>
        <p:spPr>
          <a:xfrm>
            <a:off x="4752856" y="1873919"/>
            <a:ext cx="230820" cy="1319814"/>
          </a:xfrm>
          <a:prstGeom prst="leftBrace">
            <a:avLst>
              <a:gd name="adj1" fmla="val 180555"/>
              <a:gd name="adj2" fmla="val 49834"/>
            </a:avLst>
          </a:prstGeom>
          <a:noFill/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4E432E-E97F-D9EA-B7B9-2D5C6A17371F}"/>
              </a:ext>
            </a:extLst>
          </p:cNvPr>
          <p:cNvSpPr txBox="1"/>
          <p:nvPr/>
        </p:nvSpPr>
        <p:spPr>
          <a:xfrm>
            <a:off x="4983676" y="1985198"/>
            <a:ext cx="355107" cy="1184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schemeClr val="bg2"/>
                </a:solidFill>
              </a:rPr>
              <a:t>0.2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0.5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1.2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1.4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0.6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1.9</a:t>
            </a:r>
          </a:p>
          <a:p>
            <a:pPr algn="ctr"/>
            <a:r>
              <a:rPr lang="en-US" sz="1100" dirty="0">
                <a:solidFill>
                  <a:schemeClr val="bg2"/>
                </a:solidFill>
              </a:rPr>
              <a:t>…..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9B9F1EE2-C607-70D8-A250-3A864A098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6A6BE46-3C8D-08D3-436D-5BBC613F33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27915" y="496206"/>
            <a:ext cx="799175" cy="4082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7FE224C-AED9-61DE-2CB5-48DB44AD8B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00736" y="501319"/>
            <a:ext cx="828489" cy="40088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ABBD5F3-2310-BF4E-A4CC-35B9A5DEDFE7}"/>
              </a:ext>
            </a:extLst>
          </p:cNvPr>
          <p:cNvSpPr txBox="1"/>
          <p:nvPr/>
        </p:nvSpPr>
        <p:spPr>
          <a:xfrm>
            <a:off x="3503067" y="1191217"/>
            <a:ext cx="17953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Model Serving to embeddings model</a:t>
            </a:r>
          </a:p>
          <a:p>
            <a:pPr algn="ctr"/>
            <a:r>
              <a:rPr lang="en-US" sz="800" b="1" dirty="0">
                <a:solidFill>
                  <a:schemeClr val="bg2"/>
                </a:solidFill>
              </a:rPr>
              <a:t>(Transform text to Vector)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3AC7810-BC96-FAA6-AA4A-1C901AAEBC6F}"/>
              </a:ext>
            </a:extLst>
          </p:cNvPr>
          <p:cNvCxnSpPr>
            <a:cxnSpLocks/>
          </p:cNvCxnSpPr>
          <p:nvPr/>
        </p:nvCxnSpPr>
        <p:spPr>
          <a:xfrm flipV="1">
            <a:off x="4400736" y="1467028"/>
            <a:ext cx="5" cy="323261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0218A93-B66C-5E71-74A8-3B464CA1F816}"/>
              </a:ext>
            </a:extLst>
          </p:cNvPr>
          <p:cNvCxnSpPr>
            <a:cxnSpLocks/>
          </p:cNvCxnSpPr>
          <p:nvPr/>
        </p:nvCxnSpPr>
        <p:spPr>
          <a:xfrm flipV="1">
            <a:off x="4398876" y="904480"/>
            <a:ext cx="0" cy="248575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E2E7755-D248-041D-AB32-EA2F9C7AC308}"/>
              </a:ext>
            </a:extLst>
          </p:cNvPr>
          <p:cNvCxnSpPr>
            <a:cxnSpLocks/>
          </p:cNvCxnSpPr>
          <p:nvPr/>
        </p:nvCxnSpPr>
        <p:spPr>
          <a:xfrm flipV="1">
            <a:off x="2015229" y="3081720"/>
            <a:ext cx="0" cy="419041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3219142-905D-1E9E-130E-16194E100B32}"/>
              </a:ext>
            </a:extLst>
          </p:cNvPr>
          <p:cNvSpPr txBox="1"/>
          <p:nvPr/>
        </p:nvSpPr>
        <p:spPr>
          <a:xfrm>
            <a:off x="3697024" y="3622260"/>
            <a:ext cx="146193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Vector Search Index</a:t>
            </a:r>
          </a:p>
          <a:p>
            <a:pPr algn="ctr"/>
            <a:r>
              <a:rPr lang="en-US" sz="800" b="1" dirty="0">
                <a:solidFill>
                  <a:schemeClr val="bg2"/>
                </a:solidFill>
              </a:rPr>
              <a:t>(Automatic </a:t>
            </a:r>
            <a:r>
              <a:rPr lang="en-US" sz="800" b="1">
                <a:solidFill>
                  <a:schemeClr val="bg2"/>
                </a:solidFill>
              </a:rPr>
              <a:t>Sync to your data)</a:t>
            </a:r>
            <a:endParaRPr lang="en-US" sz="800" b="1" dirty="0">
              <a:solidFill>
                <a:schemeClr val="bg2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806FD2-845A-7609-A7BA-57C505A93FF2}"/>
              </a:ext>
            </a:extLst>
          </p:cNvPr>
          <p:cNvCxnSpPr>
            <a:cxnSpLocks/>
          </p:cNvCxnSpPr>
          <p:nvPr/>
        </p:nvCxnSpPr>
        <p:spPr>
          <a:xfrm flipV="1">
            <a:off x="4398876" y="3254490"/>
            <a:ext cx="5" cy="323261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CA28B12-93B2-7AFC-276B-9DCCE15328E2}"/>
              </a:ext>
            </a:extLst>
          </p:cNvPr>
          <p:cNvSpPr txBox="1"/>
          <p:nvPr/>
        </p:nvSpPr>
        <p:spPr>
          <a:xfrm>
            <a:off x="991724" y="3544876"/>
            <a:ext cx="20470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Parse/Split Documents</a:t>
            </a:r>
          </a:p>
          <a:p>
            <a:pPr algn="ctr"/>
            <a:r>
              <a:rPr lang="en-US" sz="800" i="1" dirty="0">
                <a:solidFill>
                  <a:schemeClr val="bg2"/>
                </a:solidFill>
              </a:rPr>
              <a:t>Split HTML/PDF documents and extract data</a:t>
            </a:r>
          </a:p>
        </p:txBody>
      </p:sp>
      <p:pic>
        <p:nvPicPr>
          <p:cNvPr id="63" name="Graphic 62" descr="Brain outline">
            <a:extLst>
              <a:ext uri="{FF2B5EF4-FFF2-40B4-BE49-F238E27FC236}">
                <a16:creationId xmlns:a16="http://schemas.microsoft.com/office/drawing/2014/main" id="{5C1A64AC-F3D9-0150-1177-6A56C435698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02024" y="1764251"/>
            <a:ext cx="470504" cy="47050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91535B1-3628-F855-2B81-1CA51F1C0C9A}"/>
              </a:ext>
            </a:extLst>
          </p:cNvPr>
          <p:cNvSpPr/>
          <p:nvPr/>
        </p:nvSpPr>
        <p:spPr>
          <a:xfrm>
            <a:off x="6265310" y="2234754"/>
            <a:ext cx="2636668" cy="1467233"/>
          </a:xfrm>
          <a:prstGeom prst="rect">
            <a:avLst/>
          </a:prstGeom>
          <a:noFill/>
          <a:ln w="127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7C2EFFA-67B5-4B31-1A23-43B7487B86F1}"/>
              </a:ext>
            </a:extLst>
          </p:cNvPr>
          <p:cNvSpPr/>
          <p:nvPr/>
        </p:nvSpPr>
        <p:spPr>
          <a:xfrm>
            <a:off x="6261204" y="2234755"/>
            <a:ext cx="2636668" cy="372318"/>
          </a:xfrm>
          <a:prstGeom prst="rect">
            <a:avLst/>
          </a:prstGeom>
          <a:solidFill>
            <a:srgbClr val="009242"/>
          </a:solidFill>
          <a:ln w="127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2"/>
                </a:solidFill>
              </a:rPr>
              <a:t>Engineer custom prompt with extended context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5D38BA-01E2-2253-BE89-B41B65B692FB}"/>
              </a:ext>
            </a:extLst>
          </p:cNvPr>
          <p:cNvCxnSpPr>
            <a:cxnSpLocks/>
          </p:cNvCxnSpPr>
          <p:nvPr/>
        </p:nvCxnSpPr>
        <p:spPr>
          <a:xfrm flipH="1">
            <a:off x="5527946" y="2115651"/>
            <a:ext cx="544380" cy="0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ADA99E48-BD35-366A-3989-A4FAF89B63A1}"/>
              </a:ext>
            </a:extLst>
          </p:cNvPr>
          <p:cNvCxnSpPr>
            <a:cxnSpLocks/>
          </p:cNvCxnSpPr>
          <p:nvPr/>
        </p:nvCxnSpPr>
        <p:spPr>
          <a:xfrm flipV="1">
            <a:off x="5539185" y="2653571"/>
            <a:ext cx="568054" cy="5896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16991E20-5A74-E5BB-AAA6-E713F781DF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7398" y="1031700"/>
            <a:ext cx="916137" cy="870655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13880513-48D9-5456-FE0A-49B29FB87064}"/>
              </a:ext>
            </a:extLst>
          </p:cNvPr>
          <p:cNvSpPr txBox="1"/>
          <p:nvPr/>
        </p:nvSpPr>
        <p:spPr>
          <a:xfrm>
            <a:off x="6467233" y="1904851"/>
            <a:ext cx="13368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Chatbot Model</a:t>
            </a:r>
          </a:p>
          <a:p>
            <a:pPr algn="ctr"/>
            <a:r>
              <a:rPr lang="en-US" sz="800" b="1" dirty="0">
                <a:solidFill>
                  <a:schemeClr val="bg2"/>
                </a:solidFill>
              </a:rPr>
              <a:t>Endpoint</a:t>
            </a:r>
          </a:p>
        </p:txBody>
      </p:sp>
      <p:sp>
        <p:nvSpPr>
          <p:cNvPr id="82" name="Flowchart: Connector 81">
            <a:extLst>
              <a:ext uri="{FF2B5EF4-FFF2-40B4-BE49-F238E27FC236}">
                <a16:creationId xmlns:a16="http://schemas.microsoft.com/office/drawing/2014/main" id="{14570D8B-0DE6-E173-F7D8-CAEB58A82715}"/>
              </a:ext>
            </a:extLst>
          </p:cNvPr>
          <p:cNvSpPr/>
          <p:nvPr/>
        </p:nvSpPr>
        <p:spPr>
          <a:xfrm>
            <a:off x="584863" y="1812156"/>
            <a:ext cx="242657" cy="246221"/>
          </a:xfrm>
          <a:prstGeom prst="flowChartConnector">
            <a:avLst/>
          </a:prstGeom>
          <a:solidFill>
            <a:srgbClr val="009242"/>
          </a:solidFill>
          <a:ln w="127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83" name="Flowchart: Connector 82">
            <a:extLst>
              <a:ext uri="{FF2B5EF4-FFF2-40B4-BE49-F238E27FC236}">
                <a16:creationId xmlns:a16="http://schemas.microsoft.com/office/drawing/2014/main" id="{28D10174-51B6-36E2-A9E5-2833B1631C11}"/>
              </a:ext>
            </a:extLst>
          </p:cNvPr>
          <p:cNvSpPr/>
          <p:nvPr/>
        </p:nvSpPr>
        <p:spPr>
          <a:xfrm>
            <a:off x="1902233" y="1812156"/>
            <a:ext cx="242657" cy="246221"/>
          </a:xfrm>
          <a:prstGeom prst="flowChartConnector">
            <a:avLst/>
          </a:prstGeom>
          <a:solidFill>
            <a:srgbClr val="009242"/>
          </a:solidFill>
          <a:ln w="127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84" name="Flowchart: Connector 83">
            <a:extLst>
              <a:ext uri="{FF2B5EF4-FFF2-40B4-BE49-F238E27FC236}">
                <a16:creationId xmlns:a16="http://schemas.microsoft.com/office/drawing/2014/main" id="{570047B0-7695-F55B-482E-D16974743E2B}"/>
              </a:ext>
            </a:extLst>
          </p:cNvPr>
          <p:cNvSpPr/>
          <p:nvPr/>
        </p:nvSpPr>
        <p:spPr>
          <a:xfrm>
            <a:off x="3473064" y="1641140"/>
            <a:ext cx="242657" cy="246221"/>
          </a:xfrm>
          <a:prstGeom prst="flowChartConnector">
            <a:avLst/>
          </a:prstGeom>
          <a:solidFill>
            <a:srgbClr val="009242"/>
          </a:solidFill>
          <a:ln w="127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86" name="Flowchart: Connector 85">
            <a:extLst>
              <a:ext uri="{FF2B5EF4-FFF2-40B4-BE49-F238E27FC236}">
                <a16:creationId xmlns:a16="http://schemas.microsoft.com/office/drawing/2014/main" id="{33FC0BBA-E90C-87C3-0070-FDA1400EEF27}"/>
              </a:ext>
            </a:extLst>
          </p:cNvPr>
          <p:cNvSpPr/>
          <p:nvPr/>
        </p:nvSpPr>
        <p:spPr>
          <a:xfrm>
            <a:off x="6219161" y="1468103"/>
            <a:ext cx="242657" cy="246221"/>
          </a:xfrm>
          <a:prstGeom prst="flowChartConnector">
            <a:avLst/>
          </a:prstGeom>
          <a:solidFill>
            <a:srgbClr val="009242"/>
          </a:solidFill>
          <a:ln w="12700">
            <a:solidFill>
              <a:srgbClr val="0092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F5CAB66-F792-272C-B8B1-D8BB6E444FEB}"/>
              </a:ext>
            </a:extLst>
          </p:cNvPr>
          <p:cNvSpPr txBox="1"/>
          <p:nvPr/>
        </p:nvSpPr>
        <p:spPr>
          <a:xfrm>
            <a:off x="6531483" y="1123848"/>
            <a:ext cx="131125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i="1" dirty="0">
                <a:solidFill>
                  <a:schemeClr val="bg2"/>
                </a:solidFill>
              </a:rPr>
              <a:t>“I need a Python code to call</a:t>
            </a:r>
          </a:p>
          <a:p>
            <a:pPr algn="ctr"/>
            <a:r>
              <a:rPr lang="en-US" sz="800" i="1" dirty="0">
                <a:solidFill>
                  <a:schemeClr val="bg2"/>
                </a:solidFill>
              </a:rPr>
              <a:t>product API services”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5454330-AC35-FD11-80A3-19F6A0C48188}"/>
              </a:ext>
            </a:extLst>
          </p:cNvPr>
          <p:cNvSpPr txBox="1"/>
          <p:nvPr/>
        </p:nvSpPr>
        <p:spPr>
          <a:xfrm>
            <a:off x="6400108" y="2733333"/>
            <a:ext cx="2246689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b="1" dirty="0">
                <a:solidFill>
                  <a:schemeClr val="bg2"/>
                </a:solidFill>
              </a:rPr>
              <a:t>Knowing this context:</a:t>
            </a:r>
          </a:p>
          <a:p>
            <a:r>
              <a:rPr lang="en-US" sz="800" i="1" dirty="0">
                <a:solidFill>
                  <a:schemeClr val="bg2"/>
                </a:solidFill>
              </a:rPr>
              <a:t>&lt; Similar doc 1 from Vector Index &gt;</a:t>
            </a:r>
          </a:p>
          <a:p>
            <a:r>
              <a:rPr lang="en-US" sz="800" i="1" dirty="0">
                <a:solidFill>
                  <a:schemeClr val="bg2"/>
                </a:solidFill>
              </a:rPr>
              <a:t>&lt; Similar doc 2 from Vector Index &gt;</a:t>
            </a:r>
          </a:p>
          <a:p>
            <a:endParaRPr lang="en-US" sz="800" b="1" dirty="0">
              <a:solidFill>
                <a:schemeClr val="bg2"/>
              </a:solidFill>
            </a:endParaRPr>
          </a:p>
          <a:p>
            <a:r>
              <a:rPr lang="en-US" sz="800" b="1" dirty="0">
                <a:solidFill>
                  <a:schemeClr val="bg2"/>
                </a:solidFill>
              </a:rPr>
              <a:t>Answer the question:</a:t>
            </a:r>
          </a:p>
          <a:p>
            <a:r>
              <a:rPr lang="en-US" sz="800" b="1" dirty="0">
                <a:solidFill>
                  <a:schemeClr val="bg2"/>
                </a:solidFill>
              </a:rPr>
              <a:t>       </a:t>
            </a:r>
            <a:r>
              <a:rPr lang="en-US" sz="800" b="1" i="1" dirty="0">
                <a:solidFill>
                  <a:schemeClr val="bg2"/>
                </a:solidFill>
              </a:rPr>
              <a:t>How to grow strawberries?</a:t>
            </a:r>
          </a:p>
          <a:p>
            <a:endParaRPr lang="en-US" sz="800" b="1" dirty="0">
              <a:solidFill>
                <a:schemeClr val="bg2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F0DB1B2-A0DA-3194-6772-298D2B4466F7}"/>
              </a:ext>
            </a:extLst>
          </p:cNvPr>
          <p:cNvSpPr txBox="1"/>
          <p:nvPr/>
        </p:nvSpPr>
        <p:spPr>
          <a:xfrm>
            <a:off x="756265" y="335881"/>
            <a:ext cx="18803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b="1" i="1" dirty="0">
                <a:solidFill>
                  <a:srgbClr val="009242"/>
                </a:solidFill>
              </a:rPr>
              <a:t>Data Preparation</a:t>
            </a:r>
            <a:endParaRPr lang="en-US" sz="800" b="1" i="1" dirty="0">
              <a:solidFill>
                <a:schemeClr val="bg2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E23E22C7-F342-F3CA-D3A6-A294CD7D85C8}"/>
              </a:ext>
            </a:extLst>
          </p:cNvPr>
          <p:cNvSpPr txBox="1"/>
          <p:nvPr/>
        </p:nvSpPr>
        <p:spPr>
          <a:xfrm>
            <a:off x="6882293" y="335881"/>
            <a:ext cx="1154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800" b="1" i="1" dirty="0">
                <a:solidFill>
                  <a:srgbClr val="009242"/>
                </a:solidFill>
              </a:rPr>
              <a:t>Inferences</a:t>
            </a:r>
            <a:endParaRPr lang="en-US" sz="800" b="1" i="1" dirty="0">
              <a:solidFill>
                <a:schemeClr val="bg2"/>
              </a:solidFill>
            </a:endParaRP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72B6EEAC-2482-29A2-A926-0FFE7AFF1565}"/>
              </a:ext>
            </a:extLst>
          </p:cNvPr>
          <p:cNvCxnSpPr>
            <a:cxnSpLocks/>
          </p:cNvCxnSpPr>
          <p:nvPr/>
        </p:nvCxnSpPr>
        <p:spPr>
          <a:xfrm flipV="1">
            <a:off x="5766893" y="2742262"/>
            <a:ext cx="0" cy="548978"/>
          </a:xfrm>
          <a:prstGeom prst="straightConnector1">
            <a:avLst/>
          </a:prstGeom>
          <a:ln w="12700">
            <a:solidFill>
              <a:schemeClr val="bg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3EE605CD-5771-3A51-1A89-F09192BD1E34}"/>
              </a:ext>
            </a:extLst>
          </p:cNvPr>
          <p:cNvSpPr txBox="1"/>
          <p:nvPr/>
        </p:nvSpPr>
        <p:spPr>
          <a:xfrm>
            <a:off x="5303319" y="3353924"/>
            <a:ext cx="83837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800" b="1" dirty="0">
                <a:solidFill>
                  <a:schemeClr val="bg2"/>
                </a:solidFill>
              </a:rPr>
              <a:t>Similarity Search</a:t>
            </a:r>
          </a:p>
        </p:txBody>
      </p:sp>
    </p:spTree>
    <p:extLst>
      <p:ext uri="{BB962C8B-B14F-4D97-AF65-F5344CB8AC3E}">
        <p14:creationId xmlns:p14="http://schemas.microsoft.com/office/powerpoint/2010/main" val="2075779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ell Tech template">
  <a:themeElements>
    <a:clrScheme name="DT 2023">
      <a:dk1>
        <a:srgbClr val="808080"/>
      </a:dk1>
      <a:lt1>
        <a:srgbClr val="0672CB"/>
      </a:lt1>
      <a:dk2>
        <a:srgbClr val="FFFFFF"/>
      </a:dk2>
      <a:lt2>
        <a:srgbClr val="000000"/>
      </a:lt2>
      <a:accent1>
        <a:srgbClr val="0D2155"/>
      </a:accent1>
      <a:accent2>
        <a:srgbClr val="247554"/>
      </a:accent2>
      <a:accent3>
        <a:srgbClr val="F4BB5E"/>
      </a:accent3>
      <a:accent4>
        <a:srgbClr val="E5F8FF"/>
      </a:accent4>
      <a:accent5>
        <a:srgbClr val="691D3F"/>
      </a:accent5>
      <a:accent6>
        <a:srgbClr val="0C32A4"/>
      </a:accent6>
      <a:hlink>
        <a:srgbClr val="0672CB"/>
      </a:hlink>
      <a:folHlink>
        <a:srgbClr val="612CB0"/>
      </a:folHlink>
    </a:clrScheme>
    <a:fontScheme name="Custom 1">
      <a:majorFont>
        <a:latin typeface="Arial Nova 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">
          <a:solidFill>
            <a:schemeClr val="bg2"/>
          </a:solidFill>
        </a:ln>
      </a:spPr>
      <a:bodyPr rtlCol="0" anchor="ctr"/>
      <a:lstStyle>
        <a:defPPr algn="ctr">
          <a:defRPr sz="1200" dirty="0" smtClean="0">
            <a:solidFill>
              <a:schemeClr val="bg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dirty="0" smtClean="0">
            <a:solidFill>
              <a:schemeClr val="bg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Template_Redesign_Final  -  Read-Only" id="{C06D947A-FEEA-4F78-B56B-C88BEC689CD2}" vid="{0F200309-FEE7-4483-B31D-CC3CC69156FE}"/>
    </a:ext>
  </a:extLst>
</a:theme>
</file>

<file path=ppt/theme/theme2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Dell New VID">
      <a:dk1>
        <a:srgbClr val="444444"/>
      </a:dk1>
      <a:lt1>
        <a:srgbClr val="0076CE"/>
      </a:lt1>
      <a:dk2>
        <a:srgbClr val="FFFFFF"/>
      </a:dk2>
      <a:lt2>
        <a:srgbClr val="000000"/>
      </a:lt2>
      <a:accent1>
        <a:srgbClr val="00447C"/>
      </a:accent1>
      <a:accent2>
        <a:srgbClr val="6EA204"/>
      </a:accent2>
      <a:accent3>
        <a:srgbClr val="F2AF00"/>
      </a:accent3>
      <a:accent4>
        <a:srgbClr val="EE6411"/>
      </a:accent4>
      <a:accent5>
        <a:srgbClr val="CE1126"/>
      </a:accent5>
      <a:accent6>
        <a:srgbClr val="41B6E6"/>
      </a:accent6>
      <a:hlink>
        <a:srgbClr val="0076CE"/>
      </a:hlink>
      <a:folHlink>
        <a:srgbClr val="6E2585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a06e8b-e51d-4ee3-b312-ebd45fa333ae">
      <Terms xmlns="http://schemas.microsoft.com/office/infopath/2007/PartnerControls"/>
    </lcf76f155ced4ddcb4097134ff3c332f>
    <TaxCatchAll xmlns="bd0e46a3-bc1d-42da-98ea-c680c5be230b" xsi:nil="true"/>
    <SharedWithUsers xmlns="bd0e46a3-bc1d-42da-98ea-c680c5be230b">
      <UserInfo>
        <DisplayName>Buffo, David</DisplayName>
        <AccountId>323</AccountId>
        <AccountType/>
      </UserInfo>
      <UserInfo>
        <DisplayName>Hartman, Robert</DisplayName>
        <AccountId>22</AccountId>
        <AccountType/>
      </UserInfo>
    </SharedWithUsers>
    <Updated_x0020_By xmlns="30a06e8b-e51d-4ee3-b312-ebd45fa333ae">
      <UserInfo>
        <DisplayName/>
        <AccountId xsi:nil="true"/>
        <AccountType/>
      </UserInfo>
    </Updated_x0020_By>
    <Region xmlns="30a06e8b-e51d-4ee3-b312-ebd45fa333ae" xsi:nil="true"/>
    <Contents xmlns="bd0e46a3-bc1d-42da-98ea-c680c5be230b" xsi:nil="true"/>
    <DocumentID xmlns="bd0e46a3-bc1d-42da-98ea-c680c5be230b" xsi:nil="true"/>
    <SiteCategories xmlns="bd0e46a3-bc1d-42da-98ea-c680c5be230b" xsi:nil="true"/>
    <TaxKeywordTaxHTField xmlns="bd0e46a3-bc1d-42da-98ea-c680c5be230b">
      <Terms xmlns="http://schemas.microsoft.com/office/infopath/2007/PartnerControls"/>
    </TaxKeywordTaxHTFiel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6A643C4775B2438544C4012AB9643A" ma:contentTypeVersion="20" ma:contentTypeDescription="Create a new document." ma:contentTypeScope="" ma:versionID="01beb8bdd8aa9cf18a330d30a94cc49c">
  <xsd:schema xmlns:xsd="http://www.w3.org/2001/XMLSchema" xmlns:xs="http://www.w3.org/2001/XMLSchema" xmlns:p="http://schemas.microsoft.com/office/2006/metadata/properties" xmlns:ns2="bd0e46a3-bc1d-42da-98ea-c680c5be230b" xmlns:ns3="30a06e8b-e51d-4ee3-b312-ebd45fa333ae" targetNamespace="http://schemas.microsoft.com/office/2006/metadata/properties" ma:root="true" ma:fieldsID="7b364615c69e488ff44bdfbdf08b7f37" ns2:_="" ns3:_="">
    <xsd:import namespace="bd0e46a3-bc1d-42da-98ea-c680c5be230b"/>
    <xsd:import namespace="30a06e8b-e51d-4ee3-b312-ebd45fa333ae"/>
    <xsd:element name="properties">
      <xsd:complexType>
        <xsd:sequence>
          <xsd:element name="documentManagement">
            <xsd:complexType>
              <xsd:all>
                <xsd:element ref="ns2:SiteCategories" minOccurs="0"/>
                <xsd:element ref="ns2:TaxKeywordTaxHTField" minOccurs="0"/>
                <xsd:element ref="ns2:TaxCatchAll" minOccurs="0"/>
                <xsd:element ref="ns2:Contents" minOccurs="0"/>
                <xsd:element ref="ns2:DocumentID" minOccurs="0"/>
                <xsd:element ref="ns3:MediaServiceMetadata" minOccurs="0"/>
                <xsd:element ref="ns3:MediaServiceFastMetadata" minOccurs="0"/>
                <xsd:element ref="ns3:Updated_x0020_By" minOccurs="0"/>
                <xsd:element ref="ns3:lcf76f155ced4ddcb4097134ff3c332f" minOccurs="0"/>
                <xsd:element ref="ns3:MediaServiceGenerationTime" minOccurs="0"/>
                <xsd:element ref="ns3:MediaServiceEventHashCode" minOccurs="0"/>
                <xsd:element ref="ns2:SharedWithUsers" minOccurs="0"/>
                <xsd:element ref="ns2:SharedWithDetails" minOccurs="0"/>
                <xsd:element ref="ns3:MediaLengthInSeconds" minOccurs="0"/>
                <xsd:element ref="ns3:MediaServiceDateTaken" minOccurs="0"/>
                <xsd:element ref="ns3:MediaServiceOCR" minOccurs="0"/>
                <xsd:element ref="ns3:Region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0e46a3-bc1d-42da-98ea-c680c5be230b" elementFormDefault="qualified">
    <xsd:import namespace="http://schemas.microsoft.com/office/2006/documentManagement/types"/>
    <xsd:import namespace="http://schemas.microsoft.com/office/infopath/2007/PartnerControls"/>
    <xsd:element name="SiteCategories" ma:index="8" nillable="true" ma:displayName="SiteCategories" ma:default="" ma:internalName="SiteCategori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Enter Choice #1"/>
                  </xsd:restriction>
                </xsd:simpleType>
              </xsd:element>
            </xsd:sequence>
          </xsd:extension>
        </xsd:complexContent>
      </xsd:complexType>
    </xsd:element>
    <xsd:element name="TaxKeywordTaxHTField" ma:index="10" nillable="true" ma:taxonomy="true" ma:internalName="TaxKeywordTaxHTField" ma:taxonomyFieldName="TaxKeyword" ma:displayName="Enterprise Keywords" ma:fieldId="{23f27201-bee3-471e-b2e7-b64fd8b7ca38}" ma:taxonomyMulti="true" ma:sspId="f4a8f3d3-8814-4760-a664-575ca63320f0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1" nillable="true" ma:displayName="Taxonomy Catch All Column" ma:hidden="true" ma:list="{45acbfee-6254-481b-b61a-d8dc5031976b}" ma:internalName="TaxCatchAll" ma:showField="CatchAllData" ma:web="bd0e46a3-bc1d-42da-98ea-c680c5be23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ontents" ma:index="12" nillable="true" ma:displayName="Contents" ma:internalName="Contents">
      <xsd:simpleType>
        <xsd:restriction base="dms:Note">
          <xsd:maxLength value="255"/>
        </xsd:restriction>
      </xsd:simpleType>
    </xsd:element>
    <xsd:element name="DocumentID" ma:index="13" nillable="true" ma:displayName="DocumentID" ma:internalName="DocumentID">
      <xsd:simpleType>
        <xsd:restriction base="dms:Text">
          <xsd:maxLength value="255"/>
        </xsd:restriction>
      </xsd:simple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a06e8b-e51d-4ee3-b312-ebd45fa333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hidden="true" ma:internalName="MediaServiceFastMetadata" ma:readOnly="true">
      <xsd:simpleType>
        <xsd:restriction base="dms:Note"/>
      </xsd:simpleType>
    </xsd:element>
    <xsd:element name="Updated_x0020_By" ma:index="16" nillable="true" ma:displayName="Updated By" ma:list="UserInfo" ma:SharePointGroup="0" ma:internalName="Updated_x0020_By" ma:showField="Modified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f4a8f3d3-8814-4760-a664-575ca63320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Region" ma:index="26" nillable="true" ma:displayName="Region" ma:format="Dropdown" ma:internalName="Region">
      <xsd:simpleType>
        <xsd:restriction base="dms:Choice">
          <xsd:enumeration value="EMEA"/>
          <xsd:enumeration value="APJ"/>
          <xsd:enumeration value="NA"/>
          <xsd:enumeration value="LATAM"/>
          <xsd:enumeration value="GC"/>
        </xsd:restriction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3F45FB-9ADE-420F-9C33-AD4FD9CC8B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048EA-470F-45E8-9CE4-F5E89D6146E3}">
  <ds:schemaRefs>
    <ds:schemaRef ds:uri="bcd55510-b994-40e8-9e5f-40ceb9bbc068"/>
    <ds:schemaRef ds:uri="c922a487-383c-42a3-b47b-5c1b218ec9e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30a06e8b-e51d-4ee3-b312-ebd45fa333ae"/>
    <ds:schemaRef ds:uri="bd0e46a3-bc1d-42da-98ea-c680c5be230b"/>
  </ds:schemaRefs>
</ds:datastoreItem>
</file>

<file path=customXml/itemProps3.xml><?xml version="1.0" encoding="utf-8"?>
<ds:datastoreItem xmlns:ds="http://schemas.openxmlformats.org/officeDocument/2006/customXml" ds:itemID="{72C984B0-D2CE-4A98-82F5-15450918A0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0e46a3-bc1d-42da-98ea-c680c5be230b"/>
    <ds:schemaRef ds:uri="30a06e8b-e51d-4ee3-b312-ebd45fa333a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4398</TotalTime>
  <Words>216</Words>
  <Application>Microsoft Office PowerPoint</Application>
  <PresentationFormat>On-screen Show (16:9)</PresentationFormat>
  <Paragraphs>64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ColfaxAI</vt:lpstr>
      <vt:lpstr>Arial</vt:lpstr>
      <vt:lpstr>Arial Nova Light</vt:lpstr>
      <vt:lpstr>Wingdings</vt:lpstr>
      <vt:lpstr>Dell Tech template</vt:lpstr>
      <vt:lpstr>Dell PowerMax – (RAG) Chatbot</vt:lpstr>
      <vt:lpstr>Dell Consulting PowerMax (RAG) Chatbot</vt:lpstr>
      <vt:lpstr>PowerMax – (RAG) Chatbot Architecture</vt:lpstr>
      <vt:lpstr>PowerPoint Presentation</vt:lpstr>
      <vt:lpstr>PowerPoint Presentation</vt:lpstr>
      <vt:lpstr>PowerPoint Presentation</vt:lpstr>
    </vt:vector>
  </TitlesOfParts>
  <Company>Dell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Dell Technologies Project Helix</dc:title>
  <dc:creator>AI Product marketing</dc:creator>
  <cp:lastModifiedBy>Rathnamachary, Raghavendra</cp:lastModifiedBy>
  <cp:revision>6</cp:revision>
  <cp:lastPrinted>2018-09-10T14:53:10Z</cp:lastPrinted>
  <dcterms:created xsi:type="dcterms:W3CDTF">2019-12-12T18:00:50Z</dcterms:created>
  <dcterms:modified xsi:type="dcterms:W3CDTF">2024-04-01T08:18:17Z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de70ee2-0cb4-4d60-aee5-75ef2c4c8a90_Enabled">
    <vt:lpwstr>True</vt:lpwstr>
  </property>
  <property fmtid="{D5CDD505-2E9C-101B-9397-08002B2CF9AE}" pid="3" name="MSIP_Label_7de70ee2-0cb4-4d60-aee5-75ef2c4c8a90_SiteId">
    <vt:lpwstr>945c199a-83a2-4e80-9f8c-5a91be5752dd</vt:lpwstr>
  </property>
  <property fmtid="{D5CDD505-2E9C-101B-9397-08002B2CF9AE}" pid="4" name="MSIP_Label_7de70ee2-0cb4-4d60-aee5-75ef2c4c8a90_Owner">
    <vt:lpwstr>denise.leblanc@emc.com</vt:lpwstr>
  </property>
  <property fmtid="{D5CDD505-2E9C-101B-9397-08002B2CF9AE}" pid="5" name="MSIP_Label_7de70ee2-0cb4-4d60-aee5-75ef2c4c8a90_SetDate">
    <vt:lpwstr>2019-11-21T18:23:02.3023958Z</vt:lpwstr>
  </property>
  <property fmtid="{D5CDD505-2E9C-101B-9397-08002B2CF9AE}" pid="6" name="MSIP_Label_7de70ee2-0cb4-4d60-aee5-75ef2c4c8a90_Name">
    <vt:lpwstr>Internal Use</vt:lpwstr>
  </property>
  <property fmtid="{D5CDD505-2E9C-101B-9397-08002B2CF9AE}" pid="7" name="MSIP_Label_7de70ee2-0cb4-4d60-aee5-75ef2c4c8a90_Application">
    <vt:lpwstr>Microsoft Azure Information Protection</vt:lpwstr>
  </property>
  <property fmtid="{D5CDD505-2E9C-101B-9397-08002B2CF9AE}" pid="8" name="MSIP_Label_7de70ee2-0cb4-4d60-aee5-75ef2c4c8a90_Extended_MSFT_Method">
    <vt:lpwstr>Manual</vt:lpwstr>
  </property>
  <property fmtid="{D5CDD505-2E9C-101B-9397-08002B2CF9AE}" pid="9" name="MSIP_Label_da6fab74-d5af-4af7-a9a4-78d84655a626_Enabled">
    <vt:lpwstr>True</vt:lpwstr>
  </property>
  <property fmtid="{D5CDD505-2E9C-101B-9397-08002B2CF9AE}" pid="10" name="MSIP_Label_da6fab74-d5af-4af7-a9a4-78d84655a626_SiteId">
    <vt:lpwstr>945c199a-83a2-4e80-9f8c-5a91be5752dd</vt:lpwstr>
  </property>
  <property fmtid="{D5CDD505-2E9C-101B-9397-08002B2CF9AE}" pid="11" name="MSIP_Label_da6fab74-d5af-4af7-a9a4-78d84655a626_Owner">
    <vt:lpwstr>denise.leblanc@emc.com</vt:lpwstr>
  </property>
  <property fmtid="{D5CDD505-2E9C-101B-9397-08002B2CF9AE}" pid="12" name="MSIP_Label_da6fab74-d5af-4af7-a9a4-78d84655a626_SetDate">
    <vt:lpwstr>2019-11-21T18:23:02.3023958Z</vt:lpwstr>
  </property>
  <property fmtid="{D5CDD505-2E9C-101B-9397-08002B2CF9AE}" pid="13" name="MSIP_Label_da6fab74-d5af-4af7-a9a4-78d84655a626_Name">
    <vt:lpwstr>Visual Marking</vt:lpwstr>
  </property>
  <property fmtid="{D5CDD505-2E9C-101B-9397-08002B2CF9AE}" pid="14" name="MSIP_Label_da6fab74-d5af-4af7-a9a4-78d84655a626_Application">
    <vt:lpwstr>Microsoft Azure Information Protection</vt:lpwstr>
  </property>
  <property fmtid="{D5CDD505-2E9C-101B-9397-08002B2CF9AE}" pid="15" name="MSIP_Label_da6fab74-d5af-4af7-a9a4-78d84655a626_Parent">
    <vt:lpwstr>7de70ee2-0cb4-4d60-aee5-75ef2c4c8a90</vt:lpwstr>
  </property>
  <property fmtid="{D5CDD505-2E9C-101B-9397-08002B2CF9AE}" pid="16" name="MSIP_Label_da6fab74-d5af-4af7-a9a4-78d84655a626_Extended_MSFT_Method">
    <vt:lpwstr>Manual</vt:lpwstr>
  </property>
  <property fmtid="{D5CDD505-2E9C-101B-9397-08002B2CF9AE}" pid="17" name="aiplabel">
    <vt:lpwstr>Internal Use Visual Marking</vt:lpwstr>
  </property>
  <property fmtid="{D5CDD505-2E9C-101B-9397-08002B2CF9AE}" pid="18" name="ContentTypeId">
    <vt:lpwstr>0x01010084F7DD1A1EFE6445AD11BA5B89844F37</vt:lpwstr>
  </property>
  <property fmtid="{D5CDD505-2E9C-101B-9397-08002B2CF9AE}" pid="19" name="MediaServiceImageTags">
    <vt:lpwstr/>
  </property>
</Properties>
</file>